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82" r:id="rId3"/>
    <p:sldId id="283" r:id="rId4"/>
    <p:sldId id="277" r:id="rId5"/>
    <p:sldId id="261" r:id="rId6"/>
    <p:sldId id="278" r:id="rId7"/>
    <p:sldId id="273" r:id="rId8"/>
    <p:sldId id="275" r:id="rId9"/>
    <p:sldId id="274" r:id="rId10"/>
    <p:sldId id="259" r:id="rId11"/>
    <p:sldId id="272" r:id="rId12"/>
    <p:sldId id="279" r:id="rId13"/>
    <p:sldId id="280" r:id="rId14"/>
    <p:sldId id="284" r:id="rId15"/>
    <p:sldId id="281" r:id="rId16"/>
    <p:sldId id="276" r:id="rId17"/>
    <p:sldId id="258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046FC1-9FCF-4791-A7CF-F025DB7123C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4CB603-6477-43B6-ACD4-6DD9DA8E766B}">
      <dgm:prSet phldrT="[Текст]"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ms2002.ru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178065A8-97E5-4641-8B7F-8945A84F487A}" type="parTrans" cxnId="{54AFA216-FA50-42DD-AA61-65FFB27D8FD2}">
      <dgm:prSet/>
      <dgm:spPr/>
      <dgm:t>
        <a:bodyPr/>
        <a:lstStyle/>
        <a:p>
          <a:endParaRPr lang="ru-RU"/>
        </a:p>
      </dgm:t>
    </dgm:pt>
    <dgm:pt modelId="{F3D146FB-43A4-463C-8A75-92D0072E7E2D}" type="sibTrans" cxnId="{54AFA216-FA50-42DD-AA61-65FFB27D8FD2}">
      <dgm:prSet/>
      <dgm:spPr/>
      <dgm:t>
        <a:bodyPr/>
        <a:lstStyle/>
        <a:p>
          <a:endParaRPr lang="ru-RU"/>
        </a:p>
      </dgm:t>
    </dgm:pt>
    <dgm:pt modelId="{F7C5731F-EAE5-41EE-9388-4650E0E22B13}">
      <dgm:prSet phldrT="[Текст]" custT="1"/>
      <dgm:spPr/>
      <dgm:t>
        <a:bodyPr/>
        <a:lstStyle/>
        <a:p>
          <a:r>
            <a:rPr lang="ru-RU" sz="2400" dirty="0" err="1" smtClean="0">
              <a:latin typeface="Arial" pitchFamily="34" charset="0"/>
              <a:cs typeface="Arial" pitchFamily="34" charset="0"/>
            </a:rPr>
            <a:t>форум.ооои-брс.рф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5E2D757A-16AA-43E3-B983-1658F8ED0EFB}" type="parTrans" cxnId="{2749D0A6-2808-4D30-938C-2A860C6DEDBD}">
      <dgm:prSet/>
      <dgm:spPr/>
      <dgm:t>
        <a:bodyPr/>
        <a:lstStyle/>
        <a:p>
          <a:endParaRPr lang="ru-RU"/>
        </a:p>
      </dgm:t>
    </dgm:pt>
    <dgm:pt modelId="{7E0114AD-7831-433B-BA95-C28673E0048F}" type="sibTrans" cxnId="{2749D0A6-2808-4D30-938C-2A860C6DEDBD}">
      <dgm:prSet/>
      <dgm:spPr/>
      <dgm:t>
        <a:bodyPr/>
        <a:lstStyle/>
        <a:p>
          <a:endParaRPr lang="ru-RU"/>
        </a:p>
      </dgm:t>
    </dgm:pt>
    <dgm:pt modelId="{10ECE7AD-2CFE-47B8-89AB-44A8DA57FB41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Группа ОООИБРС В контакте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3D7A0602-341F-48E5-B917-D696F27C9279}" type="parTrans" cxnId="{2E0F32D0-E033-4CEE-B8D1-A06C829E624B}">
      <dgm:prSet/>
      <dgm:spPr/>
      <dgm:t>
        <a:bodyPr/>
        <a:lstStyle/>
        <a:p>
          <a:endParaRPr lang="ru-RU"/>
        </a:p>
      </dgm:t>
    </dgm:pt>
    <dgm:pt modelId="{FF14F1AE-68B2-4A28-AAE8-1B4AFBBF8C7D}" type="sibTrans" cxnId="{2E0F32D0-E033-4CEE-B8D1-A06C829E624B}">
      <dgm:prSet/>
      <dgm:spPr/>
      <dgm:t>
        <a:bodyPr/>
        <a:lstStyle/>
        <a:p>
          <a:endParaRPr lang="ru-RU"/>
        </a:p>
      </dgm:t>
    </dgm:pt>
    <dgm:pt modelId="{29F8EEFA-CFB5-4BA0-9B10-CDBA5F44C1E7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Группа ОООИБРС Одноклассники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1EBB3A79-951C-4760-87F5-F552F222FD10}" type="parTrans" cxnId="{622626CA-4C60-4D34-8C3C-8EDFC846EC5A}">
      <dgm:prSet/>
      <dgm:spPr/>
      <dgm:t>
        <a:bodyPr/>
        <a:lstStyle/>
        <a:p>
          <a:endParaRPr lang="ru-RU"/>
        </a:p>
      </dgm:t>
    </dgm:pt>
    <dgm:pt modelId="{B7D79B30-4523-4BD4-9BA9-ED094919C6C0}" type="sibTrans" cxnId="{622626CA-4C60-4D34-8C3C-8EDFC846EC5A}">
      <dgm:prSet/>
      <dgm:spPr/>
      <dgm:t>
        <a:bodyPr/>
        <a:lstStyle/>
        <a:p>
          <a:endParaRPr lang="ru-RU"/>
        </a:p>
      </dgm:t>
    </dgm:pt>
    <dgm:pt modelId="{CA205D10-32CE-481C-9339-895F32B9A277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Другие </a:t>
          </a:r>
          <a:r>
            <a:rPr lang="ru-RU" sz="2400" dirty="0" err="1" smtClean="0">
              <a:latin typeface="Arial" pitchFamily="34" charset="0"/>
              <a:cs typeface="Arial" pitchFamily="34" charset="0"/>
            </a:rPr>
            <a:t>соцсети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DC624E84-4340-4C4E-B7A6-AB93DF54B5D6}" type="parTrans" cxnId="{571076AD-6901-45A9-B576-59E842AF8705}">
      <dgm:prSet/>
      <dgm:spPr/>
      <dgm:t>
        <a:bodyPr/>
        <a:lstStyle/>
        <a:p>
          <a:endParaRPr lang="ru-RU"/>
        </a:p>
      </dgm:t>
    </dgm:pt>
    <dgm:pt modelId="{4E753B55-12EE-40C0-B3FB-4B8E52730B15}" type="sibTrans" cxnId="{571076AD-6901-45A9-B576-59E842AF8705}">
      <dgm:prSet/>
      <dgm:spPr/>
      <dgm:t>
        <a:bodyPr/>
        <a:lstStyle/>
        <a:p>
          <a:endParaRPr lang="ru-RU"/>
        </a:p>
      </dgm:t>
    </dgm:pt>
    <dgm:pt modelId="{E5343771-52E8-4924-B3FB-75C0D9EFEFA9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Всероссийский союз пациентов 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www.patients.ru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627D47AC-1BCB-4D42-9A5E-8D80F1936215}" type="parTrans" cxnId="{B5F4388F-42E3-4291-8820-110AD37B77FC}">
      <dgm:prSet/>
      <dgm:spPr/>
      <dgm:t>
        <a:bodyPr/>
        <a:lstStyle/>
        <a:p>
          <a:endParaRPr lang="ru-RU"/>
        </a:p>
      </dgm:t>
    </dgm:pt>
    <dgm:pt modelId="{585C797D-CC43-4570-93B7-0E6D5916EA0D}" type="sibTrans" cxnId="{B5F4388F-42E3-4291-8820-110AD37B77FC}">
      <dgm:prSet/>
      <dgm:spPr/>
      <dgm:t>
        <a:bodyPr/>
        <a:lstStyle/>
        <a:p>
          <a:endParaRPr lang="ru-RU"/>
        </a:p>
      </dgm:t>
    </dgm:pt>
    <dgm:pt modelId="{DC92B5FE-8C45-4CD6-8565-1E6519A0C3A6}" type="pres">
      <dgm:prSet presAssocID="{62046FC1-9FCF-4791-A7CF-F025DB7123C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36FD51-5866-455D-BD4E-A877D876C7E3}" type="pres">
      <dgm:prSet presAssocID="{434CB603-6477-43B6-ACD4-6DD9DA8E766B}" presName="comp" presStyleCnt="0"/>
      <dgm:spPr/>
    </dgm:pt>
    <dgm:pt modelId="{57C31616-93ED-41C9-8949-B1F9AD7C92FB}" type="pres">
      <dgm:prSet presAssocID="{434CB603-6477-43B6-ACD4-6DD9DA8E766B}" presName="box" presStyleLbl="node1" presStyleIdx="0" presStyleCnt="6"/>
      <dgm:spPr/>
      <dgm:t>
        <a:bodyPr/>
        <a:lstStyle/>
        <a:p>
          <a:endParaRPr lang="ru-RU"/>
        </a:p>
      </dgm:t>
    </dgm:pt>
    <dgm:pt modelId="{9D707C47-9FC7-4451-93E7-134F7312E7EE}" type="pres">
      <dgm:prSet presAssocID="{434CB603-6477-43B6-ACD4-6DD9DA8E766B}" presName="img" presStyleLbl="fgImgPlace1" presStyleIdx="0" presStyleCnt="6" custScaleX="6884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2947F10-D683-4E5C-90E7-A23256527DE2}" type="pres">
      <dgm:prSet presAssocID="{434CB603-6477-43B6-ACD4-6DD9DA8E766B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4ECE4-5D9A-4A4A-ADBC-39E16A8717A5}" type="pres">
      <dgm:prSet presAssocID="{F3D146FB-43A4-463C-8A75-92D0072E7E2D}" presName="spacer" presStyleCnt="0"/>
      <dgm:spPr/>
    </dgm:pt>
    <dgm:pt modelId="{3355B53F-8644-4F6E-BB70-F41CFF15173E}" type="pres">
      <dgm:prSet presAssocID="{E5343771-52E8-4924-B3FB-75C0D9EFEFA9}" presName="comp" presStyleCnt="0"/>
      <dgm:spPr/>
    </dgm:pt>
    <dgm:pt modelId="{0AEF4ED0-DBAD-4035-8BD5-D7F94D322C4B}" type="pres">
      <dgm:prSet presAssocID="{E5343771-52E8-4924-B3FB-75C0D9EFEFA9}" presName="box" presStyleLbl="node1" presStyleIdx="1" presStyleCnt="6"/>
      <dgm:spPr/>
      <dgm:t>
        <a:bodyPr/>
        <a:lstStyle/>
        <a:p>
          <a:endParaRPr lang="ru-RU"/>
        </a:p>
      </dgm:t>
    </dgm:pt>
    <dgm:pt modelId="{BC50488B-BD30-4B63-8A3C-98F4D59FE48B}" type="pres">
      <dgm:prSet presAssocID="{E5343771-52E8-4924-B3FB-75C0D9EFEFA9}" presName="img" presStyleLbl="fgImgPlace1" presStyleIdx="1" presStyleCnt="6" custScaleX="6884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A0B5E58-92E8-4AE8-978D-2FB464C876DF}" type="pres">
      <dgm:prSet presAssocID="{E5343771-52E8-4924-B3FB-75C0D9EFEFA9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A2432-0C4C-4F5E-9062-D3B56980A56A}" type="pres">
      <dgm:prSet presAssocID="{585C797D-CC43-4570-93B7-0E6D5916EA0D}" presName="spacer" presStyleCnt="0"/>
      <dgm:spPr/>
    </dgm:pt>
    <dgm:pt modelId="{47169405-A801-4F87-8E7A-40B40AAB4D2D}" type="pres">
      <dgm:prSet presAssocID="{F7C5731F-EAE5-41EE-9388-4650E0E22B13}" presName="comp" presStyleCnt="0"/>
      <dgm:spPr/>
    </dgm:pt>
    <dgm:pt modelId="{3569FC68-53D9-4743-8854-1FA6EEF5E418}" type="pres">
      <dgm:prSet presAssocID="{F7C5731F-EAE5-41EE-9388-4650E0E22B13}" presName="box" presStyleLbl="node1" presStyleIdx="2" presStyleCnt="6"/>
      <dgm:spPr/>
      <dgm:t>
        <a:bodyPr/>
        <a:lstStyle/>
        <a:p>
          <a:endParaRPr lang="ru-RU"/>
        </a:p>
      </dgm:t>
    </dgm:pt>
    <dgm:pt modelId="{F8595210-F74C-4B7F-84BE-4393EB436A88}" type="pres">
      <dgm:prSet presAssocID="{F7C5731F-EAE5-41EE-9388-4650E0E22B13}" presName="img" presStyleLbl="fgImgPlace1" presStyleIdx="2" presStyleCnt="6" custScaleX="688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D643A98-0775-4647-A907-1BD8E4763E42}" type="pres">
      <dgm:prSet presAssocID="{F7C5731F-EAE5-41EE-9388-4650E0E22B1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427B2-47D4-4479-9ED8-405C8F81F674}" type="pres">
      <dgm:prSet presAssocID="{7E0114AD-7831-433B-BA95-C28673E0048F}" presName="spacer" presStyleCnt="0"/>
      <dgm:spPr/>
    </dgm:pt>
    <dgm:pt modelId="{27BF46D5-DF33-4502-B693-FCDEE001090B}" type="pres">
      <dgm:prSet presAssocID="{10ECE7AD-2CFE-47B8-89AB-44A8DA57FB41}" presName="comp" presStyleCnt="0"/>
      <dgm:spPr/>
    </dgm:pt>
    <dgm:pt modelId="{30D0790F-3149-4620-B72E-6E90294A4807}" type="pres">
      <dgm:prSet presAssocID="{10ECE7AD-2CFE-47B8-89AB-44A8DA57FB41}" presName="box" presStyleLbl="node1" presStyleIdx="3" presStyleCnt="6"/>
      <dgm:spPr/>
      <dgm:t>
        <a:bodyPr/>
        <a:lstStyle/>
        <a:p>
          <a:endParaRPr lang="ru-RU"/>
        </a:p>
      </dgm:t>
    </dgm:pt>
    <dgm:pt modelId="{E875E707-AE9F-425A-99D8-2D701862F380}" type="pres">
      <dgm:prSet presAssocID="{10ECE7AD-2CFE-47B8-89AB-44A8DA57FB41}" presName="img" presStyleLbl="fgImgPlace1" presStyleIdx="3" presStyleCnt="6" custScaleX="4341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7BCC9DA-A35C-466B-A0E6-37E61B5311BB}" type="pres">
      <dgm:prSet presAssocID="{10ECE7AD-2CFE-47B8-89AB-44A8DA57FB41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047D2-5082-44D9-9838-3AEDC24C201B}" type="pres">
      <dgm:prSet presAssocID="{FF14F1AE-68B2-4A28-AAE8-1B4AFBBF8C7D}" presName="spacer" presStyleCnt="0"/>
      <dgm:spPr/>
    </dgm:pt>
    <dgm:pt modelId="{4F713C43-7B29-4502-B2DD-07CFEE436A6B}" type="pres">
      <dgm:prSet presAssocID="{29F8EEFA-CFB5-4BA0-9B10-CDBA5F44C1E7}" presName="comp" presStyleCnt="0"/>
      <dgm:spPr/>
    </dgm:pt>
    <dgm:pt modelId="{5EF2E51C-5D69-4075-A708-54CA339A1296}" type="pres">
      <dgm:prSet presAssocID="{29F8EEFA-CFB5-4BA0-9B10-CDBA5F44C1E7}" presName="box" presStyleLbl="node1" presStyleIdx="4" presStyleCnt="6"/>
      <dgm:spPr/>
      <dgm:t>
        <a:bodyPr/>
        <a:lstStyle/>
        <a:p>
          <a:endParaRPr lang="ru-RU"/>
        </a:p>
      </dgm:t>
    </dgm:pt>
    <dgm:pt modelId="{2105E53B-61B0-4720-871C-EB91BDE4BA8D}" type="pres">
      <dgm:prSet presAssocID="{29F8EEFA-CFB5-4BA0-9B10-CDBA5F44C1E7}" presName="img" presStyleLbl="fgImgPlace1" presStyleIdx="4" presStyleCnt="6" custScaleX="4341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0149CCB-B5F2-487E-8D25-35541CE3C1B5}" type="pres">
      <dgm:prSet presAssocID="{29F8EEFA-CFB5-4BA0-9B10-CDBA5F44C1E7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13A96-7797-4517-A818-26CE3E39D718}" type="pres">
      <dgm:prSet presAssocID="{B7D79B30-4523-4BD4-9BA9-ED094919C6C0}" presName="spacer" presStyleCnt="0"/>
      <dgm:spPr/>
    </dgm:pt>
    <dgm:pt modelId="{E06AA0A7-76C8-4A4F-BB95-9DCA8DACC61E}" type="pres">
      <dgm:prSet presAssocID="{CA205D10-32CE-481C-9339-895F32B9A277}" presName="comp" presStyleCnt="0"/>
      <dgm:spPr/>
    </dgm:pt>
    <dgm:pt modelId="{51324378-653D-486C-91B3-8DCF4601DFBD}" type="pres">
      <dgm:prSet presAssocID="{CA205D10-32CE-481C-9339-895F32B9A277}" presName="box" presStyleLbl="node1" presStyleIdx="5" presStyleCnt="6"/>
      <dgm:spPr/>
      <dgm:t>
        <a:bodyPr/>
        <a:lstStyle/>
        <a:p>
          <a:endParaRPr lang="ru-RU"/>
        </a:p>
      </dgm:t>
    </dgm:pt>
    <dgm:pt modelId="{BA4A7373-6314-41E5-8FB7-1FC43556241A}" type="pres">
      <dgm:prSet presAssocID="{CA205D10-32CE-481C-9339-895F32B9A277}" presName="img" presStyleLbl="fgImgPlace1" presStyleIdx="5" presStyleCnt="6" custScaleX="6884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F8F0F78-344B-4988-9652-A6578383F1FC}" type="pres">
      <dgm:prSet presAssocID="{CA205D10-32CE-481C-9339-895F32B9A277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F4388F-42E3-4291-8820-110AD37B77FC}" srcId="{62046FC1-9FCF-4791-A7CF-F025DB7123CE}" destId="{E5343771-52E8-4924-B3FB-75C0D9EFEFA9}" srcOrd="1" destOrd="0" parTransId="{627D47AC-1BCB-4D42-9A5E-8D80F1936215}" sibTransId="{585C797D-CC43-4570-93B7-0E6D5916EA0D}"/>
    <dgm:cxn modelId="{571076AD-6901-45A9-B576-59E842AF8705}" srcId="{62046FC1-9FCF-4791-A7CF-F025DB7123CE}" destId="{CA205D10-32CE-481C-9339-895F32B9A277}" srcOrd="5" destOrd="0" parTransId="{DC624E84-4340-4C4E-B7A6-AB93DF54B5D6}" sibTransId="{4E753B55-12EE-40C0-B3FB-4B8E52730B15}"/>
    <dgm:cxn modelId="{CB319997-FB23-418F-B965-88655BFF0502}" type="presOf" srcId="{E5343771-52E8-4924-B3FB-75C0D9EFEFA9}" destId="{1A0B5E58-92E8-4AE8-978D-2FB464C876DF}" srcOrd="1" destOrd="0" presId="urn:microsoft.com/office/officeart/2005/8/layout/vList4"/>
    <dgm:cxn modelId="{622626CA-4C60-4D34-8C3C-8EDFC846EC5A}" srcId="{62046FC1-9FCF-4791-A7CF-F025DB7123CE}" destId="{29F8EEFA-CFB5-4BA0-9B10-CDBA5F44C1E7}" srcOrd="4" destOrd="0" parTransId="{1EBB3A79-951C-4760-87F5-F552F222FD10}" sibTransId="{B7D79B30-4523-4BD4-9BA9-ED094919C6C0}"/>
    <dgm:cxn modelId="{1A0E5360-57C4-4FF7-A78E-3A3EBAE2FDC5}" type="presOf" srcId="{29F8EEFA-CFB5-4BA0-9B10-CDBA5F44C1E7}" destId="{10149CCB-B5F2-487E-8D25-35541CE3C1B5}" srcOrd="1" destOrd="0" presId="urn:microsoft.com/office/officeart/2005/8/layout/vList4"/>
    <dgm:cxn modelId="{1FB0BA56-F6AE-45AD-B9A3-C090D9150345}" type="presOf" srcId="{F7C5731F-EAE5-41EE-9388-4650E0E22B13}" destId="{3569FC68-53D9-4743-8854-1FA6EEF5E418}" srcOrd="0" destOrd="0" presId="urn:microsoft.com/office/officeart/2005/8/layout/vList4"/>
    <dgm:cxn modelId="{7E71B6A0-FAF6-48B7-AFC0-0B809D177146}" type="presOf" srcId="{29F8EEFA-CFB5-4BA0-9B10-CDBA5F44C1E7}" destId="{5EF2E51C-5D69-4075-A708-54CA339A1296}" srcOrd="0" destOrd="0" presId="urn:microsoft.com/office/officeart/2005/8/layout/vList4"/>
    <dgm:cxn modelId="{BA57387C-EE01-4059-83B3-E4ED5317531A}" type="presOf" srcId="{CA205D10-32CE-481C-9339-895F32B9A277}" destId="{51324378-653D-486C-91B3-8DCF4601DFBD}" srcOrd="0" destOrd="0" presId="urn:microsoft.com/office/officeart/2005/8/layout/vList4"/>
    <dgm:cxn modelId="{55006260-1E59-4E5A-B96D-A0C589B99005}" type="presOf" srcId="{434CB603-6477-43B6-ACD4-6DD9DA8E766B}" destId="{62947F10-D683-4E5C-90E7-A23256527DE2}" srcOrd="1" destOrd="0" presId="urn:microsoft.com/office/officeart/2005/8/layout/vList4"/>
    <dgm:cxn modelId="{2749D0A6-2808-4D30-938C-2A860C6DEDBD}" srcId="{62046FC1-9FCF-4791-A7CF-F025DB7123CE}" destId="{F7C5731F-EAE5-41EE-9388-4650E0E22B13}" srcOrd="2" destOrd="0" parTransId="{5E2D757A-16AA-43E3-B983-1658F8ED0EFB}" sibTransId="{7E0114AD-7831-433B-BA95-C28673E0048F}"/>
    <dgm:cxn modelId="{F321EDF7-015C-404B-BB5D-381C40389CD0}" type="presOf" srcId="{F7C5731F-EAE5-41EE-9388-4650E0E22B13}" destId="{AD643A98-0775-4647-A907-1BD8E4763E42}" srcOrd="1" destOrd="0" presId="urn:microsoft.com/office/officeart/2005/8/layout/vList4"/>
    <dgm:cxn modelId="{2766F8DB-5346-4881-A7B8-A81A8C7B62E5}" type="presOf" srcId="{434CB603-6477-43B6-ACD4-6DD9DA8E766B}" destId="{57C31616-93ED-41C9-8949-B1F9AD7C92FB}" srcOrd="0" destOrd="0" presId="urn:microsoft.com/office/officeart/2005/8/layout/vList4"/>
    <dgm:cxn modelId="{2E0F32D0-E033-4CEE-B8D1-A06C829E624B}" srcId="{62046FC1-9FCF-4791-A7CF-F025DB7123CE}" destId="{10ECE7AD-2CFE-47B8-89AB-44A8DA57FB41}" srcOrd="3" destOrd="0" parTransId="{3D7A0602-341F-48E5-B917-D696F27C9279}" sibTransId="{FF14F1AE-68B2-4A28-AAE8-1B4AFBBF8C7D}"/>
    <dgm:cxn modelId="{8EA55EDC-64AF-4E4B-BE5C-E2C9C55352FA}" type="presOf" srcId="{10ECE7AD-2CFE-47B8-89AB-44A8DA57FB41}" destId="{D7BCC9DA-A35C-466B-A0E6-37E61B5311BB}" srcOrd="1" destOrd="0" presId="urn:microsoft.com/office/officeart/2005/8/layout/vList4"/>
    <dgm:cxn modelId="{50E68AEA-093E-449C-A5F0-580848B87440}" type="presOf" srcId="{10ECE7AD-2CFE-47B8-89AB-44A8DA57FB41}" destId="{30D0790F-3149-4620-B72E-6E90294A4807}" srcOrd="0" destOrd="0" presId="urn:microsoft.com/office/officeart/2005/8/layout/vList4"/>
    <dgm:cxn modelId="{3C55A705-D992-4E7F-BC63-A694A86B188B}" type="presOf" srcId="{E5343771-52E8-4924-B3FB-75C0D9EFEFA9}" destId="{0AEF4ED0-DBAD-4035-8BD5-D7F94D322C4B}" srcOrd="0" destOrd="0" presId="urn:microsoft.com/office/officeart/2005/8/layout/vList4"/>
    <dgm:cxn modelId="{54AFA216-FA50-42DD-AA61-65FFB27D8FD2}" srcId="{62046FC1-9FCF-4791-A7CF-F025DB7123CE}" destId="{434CB603-6477-43B6-ACD4-6DD9DA8E766B}" srcOrd="0" destOrd="0" parTransId="{178065A8-97E5-4641-8B7F-8945A84F487A}" sibTransId="{F3D146FB-43A4-463C-8A75-92D0072E7E2D}"/>
    <dgm:cxn modelId="{872E0201-D00C-4864-BA91-D1CFF8B7439C}" type="presOf" srcId="{62046FC1-9FCF-4791-A7CF-F025DB7123CE}" destId="{DC92B5FE-8C45-4CD6-8565-1E6519A0C3A6}" srcOrd="0" destOrd="0" presId="urn:microsoft.com/office/officeart/2005/8/layout/vList4"/>
    <dgm:cxn modelId="{8CBC2BCF-3AFF-4A05-A175-A4C2F3FA0F01}" type="presOf" srcId="{CA205D10-32CE-481C-9339-895F32B9A277}" destId="{0F8F0F78-344B-4988-9652-A6578383F1FC}" srcOrd="1" destOrd="0" presId="urn:microsoft.com/office/officeart/2005/8/layout/vList4"/>
    <dgm:cxn modelId="{77FF9D80-849E-4BC3-AC37-BF9A8F1E23A0}" type="presParOf" srcId="{DC92B5FE-8C45-4CD6-8565-1E6519A0C3A6}" destId="{4036FD51-5866-455D-BD4E-A877D876C7E3}" srcOrd="0" destOrd="0" presId="urn:microsoft.com/office/officeart/2005/8/layout/vList4"/>
    <dgm:cxn modelId="{71E6267B-5D86-4DE4-A3EA-15D5F55190B0}" type="presParOf" srcId="{4036FD51-5866-455D-BD4E-A877D876C7E3}" destId="{57C31616-93ED-41C9-8949-B1F9AD7C92FB}" srcOrd="0" destOrd="0" presId="urn:microsoft.com/office/officeart/2005/8/layout/vList4"/>
    <dgm:cxn modelId="{78460447-C3F3-4533-86D8-45B4873A6D4E}" type="presParOf" srcId="{4036FD51-5866-455D-BD4E-A877D876C7E3}" destId="{9D707C47-9FC7-4451-93E7-134F7312E7EE}" srcOrd="1" destOrd="0" presId="urn:microsoft.com/office/officeart/2005/8/layout/vList4"/>
    <dgm:cxn modelId="{5016873B-0BB3-4CA2-83B2-C79450405EC3}" type="presParOf" srcId="{4036FD51-5866-455D-BD4E-A877D876C7E3}" destId="{62947F10-D683-4E5C-90E7-A23256527DE2}" srcOrd="2" destOrd="0" presId="urn:microsoft.com/office/officeart/2005/8/layout/vList4"/>
    <dgm:cxn modelId="{B51CBB22-750E-4FA5-AC9D-7B601C3B29BC}" type="presParOf" srcId="{DC92B5FE-8C45-4CD6-8565-1E6519A0C3A6}" destId="{3B24ECE4-5D9A-4A4A-ADBC-39E16A8717A5}" srcOrd="1" destOrd="0" presId="urn:microsoft.com/office/officeart/2005/8/layout/vList4"/>
    <dgm:cxn modelId="{DEA0A136-3038-47D8-8A92-2BFB8ED2AD7E}" type="presParOf" srcId="{DC92B5FE-8C45-4CD6-8565-1E6519A0C3A6}" destId="{3355B53F-8644-4F6E-BB70-F41CFF15173E}" srcOrd="2" destOrd="0" presId="urn:microsoft.com/office/officeart/2005/8/layout/vList4"/>
    <dgm:cxn modelId="{9E14CC14-E20A-4B72-A6DC-33933CCE0576}" type="presParOf" srcId="{3355B53F-8644-4F6E-BB70-F41CFF15173E}" destId="{0AEF4ED0-DBAD-4035-8BD5-D7F94D322C4B}" srcOrd="0" destOrd="0" presId="urn:microsoft.com/office/officeart/2005/8/layout/vList4"/>
    <dgm:cxn modelId="{00614272-04BD-41E5-9982-45377E3176E7}" type="presParOf" srcId="{3355B53F-8644-4F6E-BB70-F41CFF15173E}" destId="{BC50488B-BD30-4B63-8A3C-98F4D59FE48B}" srcOrd="1" destOrd="0" presId="urn:microsoft.com/office/officeart/2005/8/layout/vList4"/>
    <dgm:cxn modelId="{90935CFA-0E28-4E1D-B97C-A46E85A284DD}" type="presParOf" srcId="{3355B53F-8644-4F6E-BB70-F41CFF15173E}" destId="{1A0B5E58-92E8-4AE8-978D-2FB464C876DF}" srcOrd="2" destOrd="0" presId="urn:microsoft.com/office/officeart/2005/8/layout/vList4"/>
    <dgm:cxn modelId="{FC8412C0-FE39-4057-8AA7-4E3075D7A116}" type="presParOf" srcId="{DC92B5FE-8C45-4CD6-8565-1E6519A0C3A6}" destId="{D5EA2432-0C4C-4F5E-9062-D3B56980A56A}" srcOrd="3" destOrd="0" presId="urn:microsoft.com/office/officeart/2005/8/layout/vList4"/>
    <dgm:cxn modelId="{2B2E4247-7B78-4C6A-B2A7-C7CF82EC5F0A}" type="presParOf" srcId="{DC92B5FE-8C45-4CD6-8565-1E6519A0C3A6}" destId="{47169405-A801-4F87-8E7A-40B40AAB4D2D}" srcOrd="4" destOrd="0" presId="urn:microsoft.com/office/officeart/2005/8/layout/vList4"/>
    <dgm:cxn modelId="{E0EBEA76-1AC4-4EBC-AC8F-ED7D2130542E}" type="presParOf" srcId="{47169405-A801-4F87-8E7A-40B40AAB4D2D}" destId="{3569FC68-53D9-4743-8854-1FA6EEF5E418}" srcOrd="0" destOrd="0" presId="urn:microsoft.com/office/officeart/2005/8/layout/vList4"/>
    <dgm:cxn modelId="{E5BFE60C-CE41-4B27-86BB-197A45D5867C}" type="presParOf" srcId="{47169405-A801-4F87-8E7A-40B40AAB4D2D}" destId="{F8595210-F74C-4B7F-84BE-4393EB436A88}" srcOrd="1" destOrd="0" presId="urn:microsoft.com/office/officeart/2005/8/layout/vList4"/>
    <dgm:cxn modelId="{E51260A3-F4C5-4779-A4CD-77758DAA214A}" type="presParOf" srcId="{47169405-A801-4F87-8E7A-40B40AAB4D2D}" destId="{AD643A98-0775-4647-A907-1BD8E4763E42}" srcOrd="2" destOrd="0" presId="urn:microsoft.com/office/officeart/2005/8/layout/vList4"/>
    <dgm:cxn modelId="{A68F8D77-9FF7-4E1B-ACBA-8DFF0D050A9C}" type="presParOf" srcId="{DC92B5FE-8C45-4CD6-8565-1E6519A0C3A6}" destId="{B0D427B2-47D4-4479-9ED8-405C8F81F674}" srcOrd="5" destOrd="0" presId="urn:microsoft.com/office/officeart/2005/8/layout/vList4"/>
    <dgm:cxn modelId="{B7F741E0-E33C-4C11-AAC2-8D50208C2B81}" type="presParOf" srcId="{DC92B5FE-8C45-4CD6-8565-1E6519A0C3A6}" destId="{27BF46D5-DF33-4502-B693-FCDEE001090B}" srcOrd="6" destOrd="0" presId="urn:microsoft.com/office/officeart/2005/8/layout/vList4"/>
    <dgm:cxn modelId="{DC543D96-AF89-4DDC-B2B8-A9BAF2AB317B}" type="presParOf" srcId="{27BF46D5-DF33-4502-B693-FCDEE001090B}" destId="{30D0790F-3149-4620-B72E-6E90294A4807}" srcOrd="0" destOrd="0" presId="urn:microsoft.com/office/officeart/2005/8/layout/vList4"/>
    <dgm:cxn modelId="{71ED080A-FA9B-41F6-BB2E-95F7FF50B7AE}" type="presParOf" srcId="{27BF46D5-DF33-4502-B693-FCDEE001090B}" destId="{E875E707-AE9F-425A-99D8-2D701862F380}" srcOrd="1" destOrd="0" presId="urn:microsoft.com/office/officeart/2005/8/layout/vList4"/>
    <dgm:cxn modelId="{6CD5C7A6-238C-44BE-997F-88D54AD32C8B}" type="presParOf" srcId="{27BF46D5-DF33-4502-B693-FCDEE001090B}" destId="{D7BCC9DA-A35C-466B-A0E6-37E61B5311BB}" srcOrd="2" destOrd="0" presId="urn:microsoft.com/office/officeart/2005/8/layout/vList4"/>
    <dgm:cxn modelId="{48FF0E48-5650-4CE1-9999-EC6DCD95325F}" type="presParOf" srcId="{DC92B5FE-8C45-4CD6-8565-1E6519A0C3A6}" destId="{E8C047D2-5082-44D9-9838-3AEDC24C201B}" srcOrd="7" destOrd="0" presId="urn:microsoft.com/office/officeart/2005/8/layout/vList4"/>
    <dgm:cxn modelId="{4D017233-5192-4F9E-AC02-EDE92B5AC1B9}" type="presParOf" srcId="{DC92B5FE-8C45-4CD6-8565-1E6519A0C3A6}" destId="{4F713C43-7B29-4502-B2DD-07CFEE436A6B}" srcOrd="8" destOrd="0" presId="urn:microsoft.com/office/officeart/2005/8/layout/vList4"/>
    <dgm:cxn modelId="{0A1E5816-7BAD-42CB-BC5F-F9B4406FA268}" type="presParOf" srcId="{4F713C43-7B29-4502-B2DD-07CFEE436A6B}" destId="{5EF2E51C-5D69-4075-A708-54CA339A1296}" srcOrd="0" destOrd="0" presId="urn:microsoft.com/office/officeart/2005/8/layout/vList4"/>
    <dgm:cxn modelId="{A634D504-6756-4241-AA70-EEC8C8EFBCF0}" type="presParOf" srcId="{4F713C43-7B29-4502-B2DD-07CFEE436A6B}" destId="{2105E53B-61B0-4720-871C-EB91BDE4BA8D}" srcOrd="1" destOrd="0" presId="urn:microsoft.com/office/officeart/2005/8/layout/vList4"/>
    <dgm:cxn modelId="{D45A6FCA-79A1-455D-8F11-3B042A0A5A8C}" type="presParOf" srcId="{4F713C43-7B29-4502-B2DD-07CFEE436A6B}" destId="{10149CCB-B5F2-487E-8D25-35541CE3C1B5}" srcOrd="2" destOrd="0" presId="urn:microsoft.com/office/officeart/2005/8/layout/vList4"/>
    <dgm:cxn modelId="{9866DF2F-0130-4345-8430-590719E9A0DE}" type="presParOf" srcId="{DC92B5FE-8C45-4CD6-8565-1E6519A0C3A6}" destId="{FAF13A96-7797-4517-A818-26CE3E39D718}" srcOrd="9" destOrd="0" presId="urn:microsoft.com/office/officeart/2005/8/layout/vList4"/>
    <dgm:cxn modelId="{242EEE89-B4F7-4E89-B182-BFD71CDDD344}" type="presParOf" srcId="{DC92B5FE-8C45-4CD6-8565-1E6519A0C3A6}" destId="{E06AA0A7-76C8-4A4F-BB95-9DCA8DACC61E}" srcOrd="10" destOrd="0" presId="urn:microsoft.com/office/officeart/2005/8/layout/vList4"/>
    <dgm:cxn modelId="{2215DB92-F90A-43C7-96CC-4B3EB66D7DD7}" type="presParOf" srcId="{E06AA0A7-76C8-4A4F-BB95-9DCA8DACC61E}" destId="{51324378-653D-486C-91B3-8DCF4601DFBD}" srcOrd="0" destOrd="0" presId="urn:microsoft.com/office/officeart/2005/8/layout/vList4"/>
    <dgm:cxn modelId="{CA970A62-ED2C-4362-9F2B-794CCDDDCED3}" type="presParOf" srcId="{E06AA0A7-76C8-4A4F-BB95-9DCA8DACC61E}" destId="{BA4A7373-6314-41E5-8FB7-1FC43556241A}" srcOrd="1" destOrd="0" presId="urn:microsoft.com/office/officeart/2005/8/layout/vList4"/>
    <dgm:cxn modelId="{26D76189-EAC4-4A4B-89F8-D271956A91B8}" type="presParOf" srcId="{E06AA0A7-76C8-4A4F-BB95-9DCA8DACC61E}" destId="{0F8F0F78-344B-4988-9652-A6578383F1F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415F6B-ABCD-4459-9990-C2C8E349DB38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E91ADE-FCB0-477C-A2CD-663E2713A069}">
      <dgm:prSet phldrT="[Текст]"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Заголовок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72941349-8216-48E6-BDEE-135191661903}" type="parTrans" cxnId="{C432E089-A8C5-4931-B4F1-49BBD258C2CC}">
      <dgm:prSet/>
      <dgm:spPr/>
      <dgm:t>
        <a:bodyPr/>
        <a:lstStyle/>
        <a:p>
          <a:endParaRPr lang="ru-RU"/>
        </a:p>
      </dgm:t>
    </dgm:pt>
    <dgm:pt modelId="{16771948-D5C4-460B-9A78-6C4C3D17FEA3}" type="sibTrans" cxnId="{C432E089-A8C5-4931-B4F1-49BBD258C2CC}">
      <dgm:prSet/>
      <dgm:spPr/>
      <dgm:t>
        <a:bodyPr/>
        <a:lstStyle/>
        <a:p>
          <a:endParaRPr lang="ru-RU"/>
        </a:p>
      </dgm:t>
    </dgm:pt>
    <dgm:pt modelId="{3866F5FC-EE19-40EA-888F-3938CF1AFC2B}">
      <dgm:prSet phldrT="[Текст]" custT="1"/>
      <dgm:spPr/>
      <dgm:t>
        <a:bodyPr/>
        <a:lstStyle/>
        <a:p>
          <a:r>
            <a:rPr lang="ru-RU" sz="1600" i="0" dirty="0" smtClean="0">
              <a:latin typeface="Arial" pitchFamily="34" charset="0"/>
              <a:cs typeface="Arial" pitchFamily="34" charset="0"/>
            </a:rPr>
            <a:t>Его размер не должен превышать 10 слов. </a:t>
          </a:r>
          <a:endParaRPr lang="ru-RU" sz="1600" i="1" dirty="0">
            <a:latin typeface="Arial" pitchFamily="34" charset="0"/>
            <a:cs typeface="Arial" pitchFamily="34" charset="0"/>
          </a:endParaRPr>
        </a:p>
      </dgm:t>
    </dgm:pt>
    <dgm:pt modelId="{C7948C27-79F8-40C7-AAA5-CBC2B3D3DB89}" type="parTrans" cxnId="{758F4724-255C-4446-9CB0-A1F871594664}">
      <dgm:prSet/>
      <dgm:spPr/>
      <dgm:t>
        <a:bodyPr/>
        <a:lstStyle/>
        <a:p>
          <a:endParaRPr lang="ru-RU"/>
        </a:p>
      </dgm:t>
    </dgm:pt>
    <dgm:pt modelId="{7EAF9519-D386-4403-A5F8-395E663E0296}" type="sibTrans" cxnId="{758F4724-255C-4446-9CB0-A1F871594664}">
      <dgm:prSet/>
      <dgm:spPr/>
      <dgm:t>
        <a:bodyPr/>
        <a:lstStyle/>
        <a:p>
          <a:endParaRPr lang="ru-RU"/>
        </a:p>
      </dgm:t>
    </dgm:pt>
    <dgm:pt modelId="{D0349CB2-2363-4661-A05E-3C26F75A99BB}">
      <dgm:prSet phldrT="[Текст]"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Вводная часть</a:t>
          </a:r>
          <a:r>
            <a:rPr lang="ru-RU" sz="2400" dirty="0" smtClean="0">
              <a:latin typeface="Arial" pitchFamily="34" charset="0"/>
              <a:cs typeface="Arial" pitchFamily="34" charset="0"/>
            </a:rPr>
            <a:t> 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3E46DEA0-1DB9-4741-84E3-F50F723F0420}" type="parTrans" cxnId="{DD54B348-F679-4897-9539-91CE1196FA99}">
      <dgm:prSet/>
      <dgm:spPr/>
      <dgm:t>
        <a:bodyPr/>
        <a:lstStyle/>
        <a:p>
          <a:endParaRPr lang="ru-RU"/>
        </a:p>
      </dgm:t>
    </dgm:pt>
    <dgm:pt modelId="{DC07F63E-5193-4636-BC2E-B7C95D4BB318}" type="sibTrans" cxnId="{DD54B348-F679-4897-9539-91CE1196FA99}">
      <dgm:prSet/>
      <dgm:spPr/>
      <dgm:t>
        <a:bodyPr/>
        <a:lstStyle/>
        <a:p>
          <a:endParaRPr lang="ru-RU"/>
        </a:p>
      </dgm:t>
    </dgm:pt>
    <dgm:pt modelId="{0F0CB53C-CECF-4406-8E50-7E0B0BCC51A0}">
      <dgm:prSet phldrT="[Текст]" custT="1"/>
      <dgm:spPr/>
      <dgm:t>
        <a:bodyPr/>
        <a:lstStyle/>
        <a:p>
          <a:r>
            <a:rPr lang="ru-RU" sz="1600" i="0" dirty="0" smtClean="0">
              <a:latin typeface="Arial" pitchFamily="34" charset="0"/>
              <a:cs typeface="Arial" pitchFamily="34" charset="0"/>
            </a:rPr>
            <a:t>Это первый абзац материала, она отвечает на вопросы: </a:t>
          </a:r>
          <a:r>
            <a:rPr lang="ru-RU" sz="1600" i="1" dirty="0" smtClean="0">
              <a:latin typeface="Arial" pitchFamily="34" charset="0"/>
              <a:cs typeface="Arial" pitchFamily="34" charset="0"/>
            </a:rPr>
            <a:t>«Кто?», «Что?», «Где?», «Когда?», «Почему?/Зачем?»</a:t>
          </a:r>
          <a:endParaRPr lang="ru-RU" sz="1600" i="1" dirty="0">
            <a:latin typeface="Arial" pitchFamily="34" charset="0"/>
            <a:cs typeface="Arial" pitchFamily="34" charset="0"/>
          </a:endParaRPr>
        </a:p>
      </dgm:t>
    </dgm:pt>
    <dgm:pt modelId="{AA67AF1F-354D-414A-A500-3A020C617528}" type="parTrans" cxnId="{5C49ABED-B1FB-48EA-9085-040D9FF12CFF}">
      <dgm:prSet/>
      <dgm:spPr/>
      <dgm:t>
        <a:bodyPr/>
        <a:lstStyle/>
        <a:p>
          <a:endParaRPr lang="ru-RU"/>
        </a:p>
      </dgm:t>
    </dgm:pt>
    <dgm:pt modelId="{FEA2096F-2FA5-433C-B133-7B258CCA9186}" type="sibTrans" cxnId="{5C49ABED-B1FB-48EA-9085-040D9FF12CFF}">
      <dgm:prSet/>
      <dgm:spPr/>
      <dgm:t>
        <a:bodyPr/>
        <a:lstStyle/>
        <a:p>
          <a:endParaRPr lang="ru-RU"/>
        </a:p>
      </dgm:t>
    </dgm:pt>
    <dgm:pt modelId="{6F014E0A-8049-40FC-876E-AF1E07C8DB88}">
      <dgm:prSet phldrT="[Текст]"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Основная часть</a:t>
          </a:r>
          <a:r>
            <a:rPr lang="ru-RU" sz="2400" dirty="0" smtClean="0">
              <a:latin typeface="Arial" pitchFamily="34" charset="0"/>
              <a:cs typeface="Arial" pitchFamily="34" charset="0"/>
            </a:rPr>
            <a:t> 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99867CDA-873D-4A8A-8239-17CE23583FDB}" type="parTrans" cxnId="{16B9DBCD-A917-4267-B7AA-835EE0E5E93A}">
      <dgm:prSet/>
      <dgm:spPr/>
      <dgm:t>
        <a:bodyPr/>
        <a:lstStyle/>
        <a:p>
          <a:endParaRPr lang="ru-RU"/>
        </a:p>
      </dgm:t>
    </dgm:pt>
    <dgm:pt modelId="{6016F94E-76C8-4ED1-A311-01CA47D71C77}" type="sibTrans" cxnId="{16B9DBCD-A917-4267-B7AA-835EE0E5E93A}">
      <dgm:prSet/>
      <dgm:spPr/>
      <dgm:t>
        <a:bodyPr/>
        <a:lstStyle/>
        <a:p>
          <a:endParaRPr lang="ru-RU"/>
        </a:p>
      </dgm:t>
    </dgm:pt>
    <dgm:pt modelId="{EA18C221-9D26-4494-9734-4ED28A4DFEF5}">
      <dgm:prSet phldrT="[Текст]" custT="1"/>
      <dgm:spPr/>
      <dgm:t>
        <a:bodyPr/>
        <a:lstStyle/>
        <a:p>
          <a:r>
            <a:rPr lang="ru-RU" sz="1600" i="0" dirty="0" smtClean="0">
              <a:latin typeface="Arial" pitchFamily="34" charset="0"/>
              <a:cs typeface="Arial" pitchFamily="34" charset="0"/>
            </a:rPr>
            <a:t>В основном тексте раскрываются детали Вашей новости:</a:t>
          </a:r>
          <a:r>
            <a:rPr lang="ru-RU" sz="1600" i="1" dirty="0" smtClean="0">
              <a:latin typeface="Arial" pitchFamily="34" charset="0"/>
              <a:cs typeface="Arial" pitchFamily="34" charset="0"/>
            </a:rPr>
            <a:t> «Как?», «Какие перспективы это имеет?»…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4B845B31-CAD5-440E-91FF-B31E484CBF63}" type="parTrans" cxnId="{5145B950-AF3F-4969-AEFB-236CF8749849}">
      <dgm:prSet/>
      <dgm:spPr/>
      <dgm:t>
        <a:bodyPr/>
        <a:lstStyle/>
        <a:p>
          <a:endParaRPr lang="ru-RU"/>
        </a:p>
      </dgm:t>
    </dgm:pt>
    <dgm:pt modelId="{2286F233-DAEE-48B4-B903-F0B137DC4628}" type="sibTrans" cxnId="{5145B950-AF3F-4969-AEFB-236CF8749849}">
      <dgm:prSet/>
      <dgm:spPr/>
      <dgm:t>
        <a:bodyPr/>
        <a:lstStyle/>
        <a:p>
          <a:endParaRPr lang="ru-RU"/>
        </a:p>
      </dgm:t>
    </dgm:pt>
    <dgm:pt modelId="{F37EE2AF-8F61-439A-83C6-70E9FF49ABAA}">
      <dgm:prSet phldrT="[Текст]" custT="1"/>
      <dgm:spPr/>
      <dgm:t>
        <a:bodyPr/>
        <a:lstStyle/>
        <a:p>
          <a:r>
            <a:rPr lang="ru-RU" sz="1600" i="0" dirty="0" smtClean="0">
              <a:latin typeface="Arial" pitchFamily="34" charset="0"/>
              <a:cs typeface="Arial" pitchFamily="34" charset="0"/>
            </a:rPr>
            <a:t>В названии должны фигурировать: Д</a:t>
          </a:r>
          <a:r>
            <a:rPr lang="ru-RU" sz="1600" i="1" dirty="0" smtClean="0">
              <a:latin typeface="Arial" pitchFamily="34" charset="0"/>
              <a:cs typeface="Arial" pitchFamily="34" charset="0"/>
            </a:rPr>
            <a:t>ата мероприятия. Регион проведения. Информационный повод.</a:t>
          </a:r>
          <a:endParaRPr lang="ru-RU" sz="1600" i="1" dirty="0">
            <a:latin typeface="Arial" pitchFamily="34" charset="0"/>
            <a:cs typeface="Arial" pitchFamily="34" charset="0"/>
          </a:endParaRPr>
        </a:p>
      </dgm:t>
    </dgm:pt>
    <dgm:pt modelId="{4D0C430D-15AD-4DF5-AB05-2B305C5999A5}" type="parTrans" cxnId="{33EAB121-6E97-436C-BAE8-09A114F5DD3C}">
      <dgm:prSet/>
      <dgm:spPr/>
      <dgm:t>
        <a:bodyPr/>
        <a:lstStyle/>
        <a:p>
          <a:endParaRPr lang="ru-RU"/>
        </a:p>
      </dgm:t>
    </dgm:pt>
    <dgm:pt modelId="{21946100-3330-47F7-9C39-BBE43F724F10}" type="sibTrans" cxnId="{33EAB121-6E97-436C-BAE8-09A114F5DD3C}">
      <dgm:prSet/>
      <dgm:spPr/>
      <dgm:t>
        <a:bodyPr/>
        <a:lstStyle/>
        <a:p>
          <a:endParaRPr lang="ru-RU"/>
        </a:p>
      </dgm:t>
    </dgm:pt>
    <dgm:pt modelId="{C44E5F48-9827-476E-9A09-C5625F97E8AA}">
      <dgm:prSet phldrT="[Текст]" custT="1"/>
      <dgm:spPr/>
      <dgm:t>
        <a:bodyPr/>
        <a:lstStyle/>
        <a:p>
          <a:r>
            <a:rPr lang="ru-RU" sz="1600" i="0" dirty="0" smtClean="0">
              <a:latin typeface="Arial" pitchFamily="34" charset="0"/>
              <a:cs typeface="Arial" pitchFamily="34" charset="0"/>
            </a:rPr>
            <a:t>Эта часть должна содержать упоминание          ОООИ-БРС и/или региональной организации в связи с проведением данного мероприятия: </a:t>
          </a:r>
          <a:r>
            <a:rPr lang="ru-RU" sz="1600" i="1" dirty="0" smtClean="0">
              <a:latin typeface="Arial" pitchFamily="34" charset="0"/>
              <a:cs typeface="Arial" pitchFamily="34" charset="0"/>
            </a:rPr>
            <a:t>«члены общества посетили….», «… участвовали…»,  «…организовали…»</a:t>
          </a:r>
          <a:endParaRPr lang="ru-RU" sz="1600" i="1" dirty="0">
            <a:latin typeface="Arial" pitchFamily="34" charset="0"/>
            <a:cs typeface="Arial" pitchFamily="34" charset="0"/>
          </a:endParaRPr>
        </a:p>
      </dgm:t>
    </dgm:pt>
    <dgm:pt modelId="{9CBC2B48-98D6-49B2-A4BD-48F104918662}" type="parTrans" cxnId="{1E11426C-595F-4DAF-80A5-5E56EFCC0C18}">
      <dgm:prSet/>
      <dgm:spPr/>
      <dgm:t>
        <a:bodyPr/>
        <a:lstStyle/>
        <a:p>
          <a:endParaRPr lang="ru-RU"/>
        </a:p>
      </dgm:t>
    </dgm:pt>
    <dgm:pt modelId="{6C847F0C-CC1E-4BB0-A95E-880B19F80D8B}" type="sibTrans" cxnId="{1E11426C-595F-4DAF-80A5-5E56EFCC0C18}">
      <dgm:prSet/>
      <dgm:spPr/>
      <dgm:t>
        <a:bodyPr/>
        <a:lstStyle/>
        <a:p>
          <a:endParaRPr lang="ru-RU"/>
        </a:p>
      </dgm:t>
    </dgm:pt>
    <dgm:pt modelId="{2F79C9EB-3FA2-4069-ACEE-E750D85F1077}" type="pres">
      <dgm:prSet presAssocID="{E5415F6B-ABCD-4459-9990-C2C8E349DB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E747B3-3083-499F-88D0-64D4A6F06273}" type="pres">
      <dgm:prSet presAssocID="{14E91ADE-FCB0-477C-A2CD-663E2713A069}" presName="linNode" presStyleCnt="0"/>
      <dgm:spPr/>
    </dgm:pt>
    <dgm:pt modelId="{B40C1D41-429F-4A83-9CD2-D998961040C9}" type="pres">
      <dgm:prSet presAssocID="{14E91ADE-FCB0-477C-A2CD-663E2713A06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6BBB0-1FDD-443F-88C4-168DA89652A3}" type="pres">
      <dgm:prSet presAssocID="{14E91ADE-FCB0-477C-A2CD-663E2713A06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34BC6-A65F-4E7C-A9B2-6C5F8A4F014E}" type="pres">
      <dgm:prSet presAssocID="{16771948-D5C4-460B-9A78-6C4C3D17FEA3}" presName="sp" presStyleCnt="0"/>
      <dgm:spPr/>
    </dgm:pt>
    <dgm:pt modelId="{4B2004E9-D632-48C5-8FD6-50BD211DA4AA}" type="pres">
      <dgm:prSet presAssocID="{D0349CB2-2363-4661-A05E-3C26F75A99BB}" presName="linNode" presStyleCnt="0"/>
      <dgm:spPr/>
    </dgm:pt>
    <dgm:pt modelId="{BD263D8B-BE37-4589-B2E8-0988D1D93399}" type="pres">
      <dgm:prSet presAssocID="{D0349CB2-2363-4661-A05E-3C26F75A99BB}" presName="parentText" presStyleLbl="node1" presStyleIdx="1" presStyleCnt="3" custScaleY="1528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B2CF4-A61F-4249-9A97-F6F9924EEA28}" type="pres">
      <dgm:prSet presAssocID="{D0349CB2-2363-4661-A05E-3C26F75A99BB}" presName="descendantText" presStyleLbl="alignAccFollowNode1" presStyleIdx="1" presStyleCnt="3" custScaleY="153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191C6-85CC-4CFE-B2E4-385B52AB8026}" type="pres">
      <dgm:prSet presAssocID="{DC07F63E-5193-4636-BC2E-B7C95D4BB318}" presName="sp" presStyleCnt="0"/>
      <dgm:spPr/>
    </dgm:pt>
    <dgm:pt modelId="{C0E92B23-D503-4F7C-A4CC-0DB614F448DD}" type="pres">
      <dgm:prSet presAssocID="{6F014E0A-8049-40FC-876E-AF1E07C8DB88}" presName="linNode" presStyleCnt="0"/>
      <dgm:spPr/>
    </dgm:pt>
    <dgm:pt modelId="{642BEB76-BB0E-4958-BAEE-EB829457A84B}" type="pres">
      <dgm:prSet presAssocID="{6F014E0A-8049-40FC-876E-AF1E07C8DB8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ADF20-1DEE-4C24-9759-179FC1A872EF}" type="pres">
      <dgm:prSet presAssocID="{6F014E0A-8049-40FC-876E-AF1E07C8DB8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DC3B06-BC6D-49E1-A161-D575AC3E0440}" type="presOf" srcId="{6F014E0A-8049-40FC-876E-AF1E07C8DB88}" destId="{642BEB76-BB0E-4958-BAEE-EB829457A84B}" srcOrd="0" destOrd="0" presId="urn:microsoft.com/office/officeart/2005/8/layout/vList5"/>
    <dgm:cxn modelId="{72D987DF-AE99-49F8-BF57-90ADE1EA6E87}" type="presOf" srcId="{E5415F6B-ABCD-4459-9990-C2C8E349DB38}" destId="{2F79C9EB-3FA2-4069-ACEE-E750D85F1077}" srcOrd="0" destOrd="0" presId="urn:microsoft.com/office/officeart/2005/8/layout/vList5"/>
    <dgm:cxn modelId="{16B9DBCD-A917-4267-B7AA-835EE0E5E93A}" srcId="{E5415F6B-ABCD-4459-9990-C2C8E349DB38}" destId="{6F014E0A-8049-40FC-876E-AF1E07C8DB88}" srcOrd="2" destOrd="0" parTransId="{99867CDA-873D-4A8A-8239-17CE23583FDB}" sibTransId="{6016F94E-76C8-4ED1-A311-01CA47D71C77}"/>
    <dgm:cxn modelId="{F062C96C-21A4-466A-BAC5-9126FDCBF671}" type="presOf" srcId="{F37EE2AF-8F61-439A-83C6-70E9FF49ABAA}" destId="{6E16BBB0-1FDD-443F-88C4-168DA89652A3}" srcOrd="0" destOrd="1" presId="urn:microsoft.com/office/officeart/2005/8/layout/vList5"/>
    <dgm:cxn modelId="{C432E089-A8C5-4931-B4F1-49BBD258C2CC}" srcId="{E5415F6B-ABCD-4459-9990-C2C8E349DB38}" destId="{14E91ADE-FCB0-477C-A2CD-663E2713A069}" srcOrd="0" destOrd="0" parTransId="{72941349-8216-48E6-BDEE-135191661903}" sibTransId="{16771948-D5C4-460B-9A78-6C4C3D17FEA3}"/>
    <dgm:cxn modelId="{5C49ABED-B1FB-48EA-9085-040D9FF12CFF}" srcId="{D0349CB2-2363-4661-A05E-3C26F75A99BB}" destId="{0F0CB53C-CECF-4406-8E50-7E0B0BCC51A0}" srcOrd="0" destOrd="0" parTransId="{AA67AF1F-354D-414A-A500-3A020C617528}" sibTransId="{FEA2096F-2FA5-433C-B133-7B258CCA9186}"/>
    <dgm:cxn modelId="{52752EF1-16D8-4E9D-92EB-14C56ECD914B}" type="presOf" srcId="{C44E5F48-9827-476E-9A09-C5625F97E8AA}" destId="{22CB2CF4-A61F-4249-9A97-F6F9924EEA28}" srcOrd="0" destOrd="1" presId="urn:microsoft.com/office/officeart/2005/8/layout/vList5"/>
    <dgm:cxn modelId="{DD54B348-F679-4897-9539-91CE1196FA99}" srcId="{E5415F6B-ABCD-4459-9990-C2C8E349DB38}" destId="{D0349CB2-2363-4661-A05E-3C26F75A99BB}" srcOrd="1" destOrd="0" parTransId="{3E46DEA0-1DB9-4741-84E3-F50F723F0420}" sibTransId="{DC07F63E-5193-4636-BC2E-B7C95D4BB318}"/>
    <dgm:cxn modelId="{B31E6C84-7F2A-44F6-B7A7-264B04F387A2}" type="presOf" srcId="{D0349CB2-2363-4661-A05E-3C26F75A99BB}" destId="{BD263D8B-BE37-4589-B2E8-0988D1D93399}" srcOrd="0" destOrd="0" presId="urn:microsoft.com/office/officeart/2005/8/layout/vList5"/>
    <dgm:cxn modelId="{33EAB121-6E97-436C-BAE8-09A114F5DD3C}" srcId="{14E91ADE-FCB0-477C-A2CD-663E2713A069}" destId="{F37EE2AF-8F61-439A-83C6-70E9FF49ABAA}" srcOrd="1" destOrd="0" parTransId="{4D0C430D-15AD-4DF5-AB05-2B305C5999A5}" sibTransId="{21946100-3330-47F7-9C39-BBE43F724F10}"/>
    <dgm:cxn modelId="{758F4724-255C-4446-9CB0-A1F871594664}" srcId="{14E91ADE-FCB0-477C-A2CD-663E2713A069}" destId="{3866F5FC-EE19-40EA-888F-3938CF1AFC2B}" srcOrd="0" destOrd="0" parTransId="{C7948C27-79F8-40C7-AAA5-CBC2B3D3DB89}" sibTransId="{7EAF9519-D386-4403-A5F8-395E663E0296}"/>
    <dgm:cxn modelId="{B00A228B-AF32-47CD-B10A-FAD101DDA5C7}" type="presOf" srcId="{3866F5FC-EE19-40EA-888F-3938CF1AFC2B}" destId="{6E16BBB0-1FDD-443F-88C4-168DA89652A3}" srcOrd="0" destOrd="0" presId="urn:microsoft.com/office/officeart/2005/8/layout/vList5"/>
    <dgm:cxn modelId="{C94033EE-33A1-4ECE-B0FF-27DCB362DF23}" type="presOf" srcId="{0F0CB53C-CECF-4406-8E50-7E0B0BCC51A0}" destId="{22CB2CF4-A61F-4249-9A97-F6F9924EEA28}" srcOrd="0" destOrd="0" presId="urn:microsoft.com/office/officeart/2005/8/layout/vList5"/>
    <dgm:cxn modelId="{2D741BC4-DCF6-4385-964F-F032270BB6D1}" type="presOf" srcId="{14E91ADE-FCB0-477C-A2CD-663E2713A069}" destId="{B40C1D41-429F-4A83-9CD2-D998961040C9}" srcOrd="0" destOrd="0" presId="urn:microsoft.com/office/officeart/2005/8/layout/vList5"/>
    <dgm:cxn modelId="{112EA07C-4805-4C32-A846-9A7C3CFF3162}" type="presOf" srcId="{EA18C221-9D26-4494-9734-4ED28A4DFEF5}" destId="{4A1ADF20-1DEE-4C24-9759-179FC1A872EF}" srcOrd="0" destOrd="0" presId="urn:microsoft.com/office/officeart/2005/8/layout/vList5"/>
    <dgm:cxn modelId="{1E11426C-595F-4DAF-80A5-5E56EFCC0C18}" srcId="{D0349CB2-2363-4661-A05E-3C26F75A99BB}" destId="{C44E5F48-9827-476E-9A09-C5625F97E8AA}" srcOrd="1" destOrd="0" parTransId="{9CBC2B48-98D6-49B2-A4BD-48F104918662}" sibTransId="{6C847F0C-CC1E-4BB0-A95E-880B19F80D8B}"/>
    <dgm:cxn modelId="{5145B950-AF3F-4969-AEFB-236CF8749849}" srcId="{6F014E0A-8049-40FC-876E-AF1E07C8DB88}" destId="{EA18C221-9D26-4494-9734-4ED28A4DFEF5}" srcOrd="0" destOrd="0" parTransId="{4B845B31-CAD5-440E-91FF-B31E484CBF63}" sibTransId="{2286F233-DAEE-48B4-B903-F0B137DC4628}"/>
    <dgm:cxn modelId="{8F260C9D-6E88-47C6-AB14-4F8594AE3159}" type="presParOf" srcId="{2F79C9EB-3FA2-4069-ACEE-E750D85F1077}" destId="{DEE747B3-3083-499F-88D0-64D4A6F06273}" srcOrd="0" destOrd="0" presId="urn:microsoft.com/office/officeart/2005/8/layout/vList5"/>
    <dgm:cxn modelId="{8D5A3A86-6950-4945-B0CB-1BE80D30F74C}" type="presParOf" srcId="{DEE747B3-3083-499F-88D0-64D4A6F06273}" destId="{B40C1D41-429F-4A83-9CD2-D998961040C9}" srcOrd="0" destOrd="0" presId="urn:microsoft.com/office/officeart/2005/8/layout/vList5"/>
    <dgm:cxn modelId="{D88F61C8-3A85-445B-8212-884E1C2C31CE}" type="presParOf" srcId="{DEE747B3-3083-499F-88D0-64D4A6F06273}" destId="{6E16BBB0-1FDD-443F-88C4-168DA89652A3}" srcOrd="1" destOrd="0" presId="urn:microsoft.com/office/officeart/2005/8/layout/vList5"/>
    <dgm:cxn modelId="{9860A3FC-6DD7-4BA4-9170-CFFDEFF6F531}" type="presParOf" srcId="{2F79C9EB-3FA2-4069-ACEE-E750D85F1077}" destId="{C3534BC6-A65F-4E7C-A9B2-6C5F8A4F014E}" srcOrd="1" destOrd="0" presId="urn:microsoft.com/office/officeart/2005/8/layout/vList5"/>
    <dgm:cxn modelId="{4579F864-D1D1-4413-A5D5-EF3884A48196}" type="presParOf" srcId="{2F79C9EB-3FA2-4069-ACEE-E750D85F1077}" destId="{4B2004E9-D632-48C5-8FD6-50BD211DA4AA}" srcOrd="2" destOrd="0" presId="urn:microsoft.com/office/officeart/2005/8/layout/vList5"/>
    <dgm:cxn modelId="{5ED36B6C-DDED-4B6F-A7DB-069145772DEE}" type="presParOf" srcId="{4B2004E9-D632-48C5-8FD6-50BD211DA4AA}" destId="{BD263D8B-BE37-4589-B2E8-0988D1D93399}" srcOrd="0" destOrd="0" presId="urn:microsoft.com/office/officeart/2005/8/layout/vList5"/>
    <dgm:cxn modelId="{67FEB177-A6A6-429A-B355-AB3699B0EAF2}" type="presParOf" srcId="{4B2004E9-D632-48C5-8FD6-50BD211DA4AA}" destId="{22CB2CF4-A61F-4249-9A97-F6F9924EEA28}" srcOrd="1" destOrd="0" presId="urn:microsoft.com/office/officeart/2005/8/layout/vList5"/>
    <dgm:cxn modelId="{D520E6A5-480F-471E-8F83-6AA7147C7339}" type="presParOf" srcId="{2F79C9EB-3FA2-4069-ACEE-E750D85F1077}" destId="{C7B191C6-85CC-4CFE-B2E4-385B52AB8026}" srcOrd="3" destOrd="0" presId="urn:microsoft.com/office/officeart/2005/8/layout/vList5"/>
    <dgm:cxn modelId="{0C3287EB-70B3-4313-B210-6524965D6C01}" type="presParOf" srcId="{2F79C9EB-3FA2-4069-ACEE-E750D85F1077}" destId="{C0E92B23-D503-4F7C-A4CC-0DB614F448DD}" srcOrd="4" destOrd="0" presId="urn:microsoft.com/office/officeart/2005/8/layout/vList5"/>
    <dgm:cxn modelId="{C1C86C65-C859-4954-9BF8-2AC02BF88C5D}" type="presParOf" srcId="{C0E92B23-D503-4F7C-A4CC-0DB614F448DD}" destId="{642BEB76-BB0E-4958-BAEE-EB829457A84B}" srcOrd="0" destOrd="0" presId="urn:microsoft.com/office/officeart/2005/8/layout/vList5"/>
    <dgm:cxn modelId="{E3BE60CE-EF67-4B0E-A8BE-52B00B9E2A49}" type="presParOf" srcId="{C0E92B23-D503-4F7C-A4CC-0DB614F448DD}" destId="{4A1ADF20-1DEE-4C24-9759-179FC1A872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C31616-93ED-41C9-8949-B1F9AD7C92FB}">
      <dsp:nvSpPr>
        <dsp:cNvPr id="0" name=""/>
        <dsp:cNvSpPr/>
      </dsp:nvSpPr>
      <dsp:spPr>
        <a:xfrm>
          <a:off x="0" y="0"/>
          <a:ext cx="8496944" cy="775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ms2002.ru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1776916" y="0"/>
        <a:ext cx="6720027" cy="775281"/>
      </dsp:txXfrm>
    </dsp:sp>
    <dsp:sp modelId="{9D707C47-9FC7-4451-93E7-134F7312E7EE}">
      <dsp:nvSpPr>
        <dsp:cNvPr id="0" name=""/>
        <dsp:cNvSpPr/>
      </dsp:nvSpPr>
      <dsp:spPr>
        <a:xfrm>
          <a:off x="342275" y="77528"/>
          <a:ext cx="1169893" cy="6202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F4ED0-DBAD-4035-8BD5-D7F94D322C4B}">
      <dsp:nvSpPr>
        <dsp:cNvPr id="0" name=""/>
        <dsp:cNvSpPr/>
      </dsp:nvSpPr>
      <dsp:spPr>
        <a:xfrm>
          <a:off x="0" y="852809"/>
          <a:ext cx="8496944" cy="775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Всероссийский союз пациентов 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www.patients.ru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1776916" y="852809"/>
        <a:ext cx="6720027" cy="775281"/>
      </dsp:txXfrm>
    </dsp:sp>
    <dsp:sp modelId="{BC50488B-BD30-4B63-8A3C-98F4D59FE48B}">
      <dsp:nvSpPr>
        <dsp:cNvPr id="0" name=""/>
        <dsp:cNvSpPr/>
      </dsp:nvSpPr>
      <dsp:spPr>
        <a:xfrm>
          <a:off x="342275" y="930337"/>
          <a:ext cx="1169893" cy="6202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9FC68-53D9-4743-8854-1FA6EEF5E418}">
      <dsp:nvSpPr>
        <dsp:cNvPr id="0" name=""/>
        <dsp:cNvSpPr/>
      </dsp:nvSpPr>
      <dsp:spPr>
        <a:xfrm>
          <a:off x="0" y="1705619"/>
          <a:ext cx="8496944" cy="775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Arial" pitchFamily="34" charset="0"/>
              <a:cs typeface="Arial" pitchFamily="34" charset="0"/>
            </a:rPr>
            <a:t>форум.ооои-брс.рф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1776916" y="1705619"/>
        <a:ext cx="6720027" cy="775281"/>
      </dsp:txXfrm>
    </dsp:sp>
    <dsp:sp modelId="{F8595210-F74C-4B7F-84BE-4393EB436A88}">
      <dsp:nvSpPr>
        <dsp:cNvPr id="0" name=""/>
        <dsp:cNvSpPr/>
      </dsp:nvSpPr>
      <dsp:spPr>
        <a:xfrm>
          <a:off x="342275" y="1783147"/>
          <a:ext cx="1169893" cy="6202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0790F-3149-4620-B72E-6E90294A4807}">
      <dsp:nvSpPr>
        <dsp:cNvPr id="0" name=""/>
        <dsp:cNvSpPr/>
      </dsp:nvSpPr>
      <dsp:spPr>
        <a:xfrm>
          <a:off x="0" y="2558428"/>
          <a:ext cx="8496944" cy="775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Группа ОООИБРС В контакте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1776916" y="2558428"/>
        <a:ext cx="6720027" cy="775281"/>
      </dsp:txXfrm>
    </dsp:sp>
    <dsp:sp modelId="{E875E707-AE9F-425A-99D8-2D701862F380}">
      <dsp:nvSpPr>
        <dsp:cNvPr id="0" name=""/>
        <dsp:cNvSpPr/>
      </dsp:nvSpPr>
      <dsp:spPr>
        <a:xfrm>
          <a:off x="558302" y="2635956"/>
          <a:ext cx="737840" cy="6202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2E51C-5D69-4075-A708-54CA339A1296}">
      <dsp:nvSpPr>
        <dsp:cNvPr id="0" name=""/>
        <dsp:cNvSpPr/>
      </dsp:nvSpPr>
      <dsp:spPr>
        <a:xfrm>
          <a:off x="0" y="3411238"/>
          <a:ext cx="8496944" cy="775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Группа ОООИБРС Одноклассники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1776916" y="3411238"/>
        <a:ext cx="6720027" cy="775281"/>
      </dsp:txXfrm>
    </dsp:sp>
    <dsp:sp modelId="{2105E53B-61B0-4720-871C-EB91BDE4BA8D}">
      <dsp:nvSpPr>
        <dsp:cNvPr id="0" name=""/>
        <dsp:cNvSpPr/>
      </dsp:nvSpPr>
      <dsp:spPr>
        <a:xfrm>
          <a:off x="558302" y="3488766"/>
          <a:ext cx="737840" cy="6202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24378-653D-486C-91B3-8DCF4601DFBD}">
      <dsp:nvSpPr>
        <dsp:cNvPr id="0" name=""/>
        <dsp:cNvSpPr/>
      </dsp:nvSpPr>
      <dsp:spPr>
        <a:xfrm>
          <a:off x="0" y="4264047"/>
          <a:ext cx="8496944" cy="7752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Другие </a:t>
          </a:r>
          <a:r>
            <a:rPr lang="ru-RU" sz="2400" kern="1200" dirty="0" err="1" smtClean="0">
              <a:latin typeface="Arial" pitchFamily="34" charset="0"/>
              <a:cs typeface="Arial" pitchFamily="34" charset="0"/>
            </a:rPr>
            <a:t>соцсети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1776916" y="4264047"/>
        <a:ext cx="6720027" cy="775281"/>
      </dsp:txXfrm>
    </dsp:sp>
    <dsp:sp modelId="{BA4A7373-6314-41E5-8FB7-1FC43556241A}">
      <dsp:nvSpPr>
        <dsp:cNvPr id="0" name=""/>
        <dsp:cNvSpPr/>
      </dsp:nvSpPr>
      <dsp:spPr>
        <a:xfrm>
          <a:off x="342275" y="4341576"/>
          <a:ext cx="1169893" cy="62022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22B4E-C1A7-4727-BFDC-39421EC68894}" type="datetimeFigureOut">
              <a:rPr lang="ru-RU" smtClean="0"/>
              <a:pPr/>
              <a:t>21.11.2014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58A6F-D917-4E5D-9EFC-1E4523963A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D794E-040B-4B33-8A51-350217A1CB9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7070B-26D1-45E4-A2AD-89E5CEE0BC75}" type="datetime1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74F3-0E65-4100-9732-A2B245C19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121D-321C-4423-883C-9541D136E8FC}" type="datetime1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74F3-0E65-4100-9732-A2B245C19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FD53-95C2-4800-9C30-06BC821EBEC0}" type="datetime1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74F3-0E65-4100-9732-A2B245C19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5D3B-3BBB-4737-B21C-1C862A1EBEBA}" type="datetime1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74F3-0E65-4100-9732-A2B245C19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B73A2-A930-4632-A71F-6EE4D4E404BD}" type="datetime1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74F3-0E65-4100-9732-A2B245C19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7E8A-1C24-416B-934B-940602B4ABDD}" type="datetime1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74F3-0E65-4100-9732-A2B245C19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8D84-7D7C-4BF9-A61E-88AE0BE87F23}" type="datetime1">
              <a:rPr lang="ru-RU" smtClean="0"/>
              <a:pPr/>
              <a:t>21.11.2014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74F3-0E65-4100-9732-A2B245C19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06F7-F420-4FD0-9E13-EE64B62EADAB}" type="datetime1">
              <a:rPr lang="ru-RU" smtClean="0"/>
              <a:pPr/>
              <a:t>21.11.2014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74F3-0E65-4100-9732-A2B245C19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F959-7F56-4632-88C3-700C1D51025C}" type="datetime1">
              <a:rPr lang="ru-RU" smtClean="0"/>
              <a:pPr/>
              <a:t>21.11.2014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74F3-0E65-4100-9732-A2B245C19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E8C4-3288-456E-9DAD-C0C6D245D0B9}" type="datetime1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74F3-0E65-4100-9732-A2B245C19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FB7E-C939-4735-BF3A-CA89F656AB0C}" type="datetime1">
              <a:rPr lang="ru-RU" smtClean="0"/>
              <a:pPr/>
              <a:t>21.11.2014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74F3-0E65-4100-9732-A2B245C19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D2685-E13D-4A17-BCE1-73CE88713267}" type="datetime1">
              <a:rPr lang="ru-RU" smtClean="0"/>
              <a:pPr/>
              <a:t>21.11.2014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174F3-0E65-4100-9732-A2B245C194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nufa-lenlen.78@mail.r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 descr="Лого-20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132856"/>
            <a:ext cx="3744416" cy="2893738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26735" y="193284"/>
            <a:ext cx="823494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Правила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подготовки материалов для публикации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в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информационной системе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15601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Системный администратор ОООИБРС  Ануфриева Елена </a:t>
            </a:r>
            <a:r>
              <a:rPr lang="en-US" dirty="0" smtClean="0">
                <a:latin typeface="Tahoma" pitchFamily="34" charset="0"/>
                <a:cs typeface="Tahoma" pitchFamily="34" charset="0"/>
                <a:hlinkClick r:id="rId4"/>
              </a:rPr>
              <a:t>nufa-lenlen.78@mail.ru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 descr="ЛОГО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916832"/>
            <a:ext cx="3461514" cy="3461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74F3-0E65-4100-9732-A2B245C19435}" type="slidenum">
              <a:rPr lang="ru-RU" sz="1800" smtClean="0">
                <a:latin typeface="Arial Black" pitchFamily="34" charset="0"/>
              </a:rPr>
              <a:pPr/>
              <a:t>10</a:t>
            </a:fld>
            <a:endParaRPr lang="ru-RU" sz="1800" dirty="0">
              <a:latin typeface="Arial Black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85237" y="44624"/>
            <a:ext cx="47179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Графическая информация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455182"/>
            <a:ext cx="8784976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970213" algn="ctr"/>
                <a:tab pos="5940425" algn="r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Фотографии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иллюстрации, схемы - в любом графическом формате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(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из фотоаппарата или сканера)*.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gif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*.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jpg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*.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tif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lvl="0" indent="180975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970213" algn="ctr"/>
                <a:tab pos="5940425" algn="r"/>
              </a:tabLs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Количество фотографий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должно быть кратно трем (3) плюс одна (1), четыре фотографии (3+1) идут в основной материал, на остальные будет дана ссылка на ваш ресурс (В контакте, Одноклассники,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РадикалФото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т.д.) </a:t>
            </a:r>
          </a:p>
          <a:p>
            <a:pPr indent="180975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970213" algn="ctr"/>
                <a:tab pos="5940425" algn="r"/>
              </a:tabLst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Если есть необходимость, делайте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пометки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тексте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вводной и/или основной части в тех местах, где вы хотите разместить фото (иллюстрацию и т.п.)</a:t>
            </a:r>
          </a:p>
          <a:p>
            <a:pPr lvl="0" indent="180975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970213" algn="ctr"/>
                <a:tab pos="5940425" algn="r"/>
              </a:tabLs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Фотографии должны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иметь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только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горизонтальную ориентацию и (желательно) соотношение сторон четыре к трем                         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059832" y="4509120"/>
            <a:ext cx="2592288" cy="2376264"/>
            <a:chOff x="1115616" y="4797152"/>
            <a:chExt cx="2232248" cy="2016224"/>
          </a:xfrm>
        </p:grpSpPr>
        <p:grpSp>
          <p:nvGrpSpPr>
            <p:cNvPr id="8" name="Группа 47"/>
            <p:cNvGrpSpPr/>
            <p:nvPr/>
          </p:nvGrpSpPr>
          <p:grpSpPr>
            <a:xfrm>
              <a:off x="1331640" y="4797152"/>
              <a:ext cx="2016224" cy="1584176"/>
              <a:chOff x="1331640" y="5013176"/>
              <a:chExt cx="2016224" cy="1584176"/>
            </a:xfrm>
          </p:grpSpPr>
          <p:pic>
            <p:nvPicPr>
              <p:cNvPr id="11" name="Рисунок 10" descr="фото.JPG"/>
              <p:cNvPicPr>
                <a:picLocks noChangeAspect="1"/>
              </p:cNvPicPr>
              <p:nvPr/>
            </p:nvPicPr>
            <p:blipFill>
              <a:blip r:embed="rId2" cstate="print"/>
              <a:srcRect l="60061" t="34458" r="24054" b="50677"/>
              <a:stretch>
                <a:fillRect/>
              </a:stretch>
            </p:blipFill>
            <p:spPr>
              <a:xfrm>
                <a:off x="1691680" y="5013176"/>
                <a:ext cx="1656184" cy="1239872"/>
              </a:xfrm>
              <a:prstGeom prst="rect">
                <a:avLst/>
              </a:prstGeom>
            </p:spPr>
          </p:pic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1331640" y="5013176"/>
                <a:ext cx="201622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1331640" y="6237312"/>
                <a:ext cx="2016224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1691680" y="5013176"/>
                <a:ext cx="0" cy="158417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flipV="1">
                <a:off x="3347864" y="5013176"/>
                <a:ext cx="0" cy="158417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 стрелкой 15"/>
              <p:cNvCxnSpPr/>
              <p:nvPr/>
            </p:nvCxnSpPr>
            <p:spPr>
              <a:xfrm>
                <a:off x="1475656" y="5013176"/>
                <a:ext cx="0" cy="122413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>
                <a:off x="1691680" y="6453336"/>
                <a:ext cx="165618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1115616" y="5229200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67744" y="6413266"/>
              <a:ext cx="432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D0E174F3-0E65-4100-9732-A2B245C19435}" type="slidenum">
              <a:rPr lang="ru-RU" sz="1800" smtClean="0">
                <a:latin typeface="Arial Black" pitchFamily="34" charset="0"/>
              </a:rPr>
              <a:pPr/>
              <a:t>11</a:t>
            </a:fld>
            <a:endParaRPr lang="ru-RU" sz="1800" dirty="0">
              <a:latin typeface="Arial Black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85237" y="170637"/>
            <a:ext cx="47179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Графическая информация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Фотографии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7" name="Рисунок 6" descr="фото.JPG"/>
          <p:cNvPicPr>
            <a:picLocks noChangeAspect="1"/>
          </p:cNvPicPr>
          <p:nvPr/>
        </p:nvPicPr>
        <p:blipFill>
          <a:blip r:embed="rId2" cstate="print"/>
          <a:srcRect l="17240" t="12201" b="48950"/>
          <a:stretch>
            <a:fillRect/>
          </a:stretch>
        </p:blipFill>
        <p:spPr>
          <a:xfrm>
            <a:off x="251519" y="1916832"/>
            <a:ext cx="8628521" cy="3240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1013827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Заглавное фото (плюс одна)</a:t>
            </a:r>
            <a:endParaRPr lang="ru-RU" sz="24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331640" y="1772816"/>
            <a:ext cx="144016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95936" y="5517232"/>
            <a:ext cx="4501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Основные фото, три в ряд (кратно трем)</a:t>
            </a:r>
            <a:endParaRPr lang="ru-RU" sz="24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3635896" y="4653136"/>
            <a:ext cx="648072" cy="936104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95536" y="3645024"/>
            <a:ext cx="6624736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Видео файлом.jpg"/>
          <p:cNvPicPr>
            <a:picLocks noChangeAspect="1"/>
          </p:cNvPicPr>
          <p:nvPr/>
        </p:nvPicPr>
        <p:blipFill>
          <a:blip r:embed="rId2" cstate="print"/>
          <a:srcRect t="10101" r="1281" b="4851"/>
          <a:stretch>
            <a:fillRect/>
          </a:stretch>
        </p:blipFill>
        <p:spPr>
          <a:xfrm>
            <a:off x="323528" y="548680"/>
            <a:ext cx="8462714" cy="583264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D0E174F3-0E65-4100-9732-A2B245C19435}" type="slidenum">
              <a:rPr lang="ru-RU" sz="1800" smtClean="0">
                <a:latin typeface="Arial Black" pitchFamily="34" charset="0"/>
              </a:rPr>
              <a:pPr/>
              <a:t>12</a:t>
            </a:fld>
            <a:endParaRPr lang="ru-RU" sz="1800" dirty="0">
              <a:latin typeface="Arial Black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6088" y="44624"/>
            <a:ext cx="78951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Видео информация, прикрепленное к письму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50" y="242088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Видео</a:t>
            </a:r>
            <a:endParaRPr lang="ru-RU" sz="24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537770" y="2852936"/>
            <a:ext cx="1080120" cy="648072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део ссылкой.jpg"/>
          <p:cNvPicPr>
            <a:picLocks noChangeAspect="1"/>
          </p:cNvPicPr>
          <p:nvPr/>
        </p:nvPicPr>
        <p:blipFill>
          <a:blip r:embed="rId2" cstate="print"/>
          <a:srcRect t="10101" r="2961" b="4851"/>
          <a:stretch>
            <a:fillRect/>
          </a:stretch>
        </p:blipFill>
        <p:spPr>
          <a:xfrm>
            <a:off x="429766" y="548680"/>
            <a:ext cx="8318698" cy="583264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D0E174F3-0E65-4100-9732-A2B245C19435}" type="slidenum">
              <a:rPr lang="ru-RU" sz="1800" smtClean="0">
                <a:latin typeface="Arial Black" pitchFamily="34" charset="0"/>
              </a:rPr>
              <a:pPr/>
              <a:t>13</a:t>
            </a:fld>
            <a:endParaRPr lang="ru-RU" sz="1800" dirty="0">
              <a:latin typeface="Arial Black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98588" y="44624"/>
            <a:ext cx="65101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Видео информация, ссылка в письме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419147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Ссылка на видео</a:t>
            </a:r>
            <a:endParaRPr lang="ru-RU" sz="24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5076056" y="3356992"/>
            <a:ext cx="720080" cy="1008112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D0E174F3-0E65-4100-9732-A2B245C19435}" type="slidenum">
              <a:rPr lang="ru-RU" sz="1800" smtClean="0">
                <a:latin typeface="Arial Black" pitchFamily="34" charset="0"/>
              </a:rPr>
              <a:pPr/>
              <a:t>14</a:t>
            </a:fld>
            <a:endParaRPr lang="ru-RU" sz="1800" dirty="0">
              <a:latin typeface="Arial Black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72924" y="44624"/>
            <a:ext cx="69614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Видео будет выкладываться на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YouTube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10" name="Рисунок 9" descr="ютьюб.JPG"/>
          <p:cNvPicPr>
            <a:picLocks noChangeAspect="1"/>
          </p:cNvPicPr>
          <p:nvPr/>
        </p:nvPicPr>
        <p:blipFill>
          <a:blip r:embed="rId2" cstate="print"/>
          <a:srcRect t="9051" b="10100"/>
          <a:stretch>
            <a:fillRect/>
          </a:stretch>
        </p:blipFill>
        <p:spPr>
          <a:xfrm>
            <a:off x="285750" y="692696"/>
            <a:ext cx="8572500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файло-обменник.jpg"/>
          <p:cNvPicPr>
            <a:picLocks noChangeAspect="1"/>
          </p:cNvPicPr>
          <p:nvPr/>
        </p:nvPicPr>
        <p:blipFill>
          <a:blip r:embed="rId2" cstate="print"/>
          <a:srcRect l="2121" t="13251" r="9681" b="23751"/>
          <a:stretch>
            <a:fillRect/>
          </a:stretch>
        </p:blipFill>
        <p:spPr>
          <a:xfrm>
            <a:off x="611560" y="1556792"/>
            <a:ext cx="7560840" cy="432048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D0E174F3-0E65-4100-9732-A2B245C19435}" type="slidenum">
              <a:rPr lang="ru-RU" sz="1800" smtClean="0">
                <a:latin typeface="Arial Black" pitchFamily="34" charset="0"/>
              </a:rPr>
              <a:pPr/>
              <a:t>15</a:t>
            </a:fld>
            <a:endParaRPr lang="ru-RU" sz="1800" dirty="0">
              <a:latin typeface="Arial Black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91473" y="99789"/>
            <a:ext cx="759695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Большое количество фотографий или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видео большого размера лучше предавать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через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файлообменник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endParaRPr kumimoji="0" lang="ru-RU" sz="28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328498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Ссылка на видео</a:t>
            </a:r>
            <a:endParaRPr lang="ru-RU" sz="24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211960" y="3717032"/>
            <a:ext cx="1008112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74F3-0E65-4100-9732-A2B245C19435}" type="slidenum">
              <a:rPr lang="ru-RU" sz="1800" smtClean="0">
                <a:latin typeface="Arial Black" pitchFamily="34" charset="0"/>
              </a:rPr>
              <a:pPr/>
              <a:t>16</a:t>
            </a:fld>
            <a:endParaRPr lang="ru-RU" sz="1800" dirty="0">
              <a:latin typeface="Arial Black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504" y="44624"/>
            <a:ext cx="896448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ctr" fontAlgn="base">
              <a:spcBef>
                <a:spcPts val="120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Допускается использование документов в формате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Adobe Acrobat (*.pdf)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в качестве дополнительной информации,                               в основном материале будет размещаться ссылка на них</a:t>
            </a:r>
          </a:p>
        </p:txBody>
      </p:sp>
      <p:pic>
        <p:nvPicPr>
          <p:cNvPr id="7" name="Рисунок 6" descr="ссылки на материалы PDF и т.д..jpg"/>
          <p:cNvPicPr>
            <a:picLocks noChangeAspect="1"/>
          </p:cNvPicPr>
          <p:nvPr/>
        </p:nvPicPr>
        <p:blipFill>
          <a:blip r:embed="rId2" cstate="print"/>
          <a:srcRect t="4851" b="20600"/>
          <a:stretch>
            <a:fillRect/>
          </a:stretch>
        </p:blipFill>
        <p:spPr>
          <a:xfrm>
            <a:off x="285750" y="1196752"/>
            <a:ext cx="8572500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74F3-0E65-4100-9732-A2B245C19435}" type="slidenum">
              <a:rPr lang="ru-RU" sz="1800" smtClean="0">
                <a:latin typeface="Arial Black" pitchFamily="34" charset="0"/>
              </a:rPr>
              <a:pPr/>
              <a:t>17</a:t>
            </a:fld>
            <a:endParaRPr lang="ru-RU" sz="1800" dirty="0">
              <a:latin typeface="Arial Black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940124" y="90790"/>
            <a:ext cx="32081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Структура материала</a:t>
            </a:r>
          </a:p>
        </p:txBody>
      </p:sp>
      <p:pic>
        <p:nvPicPr>
          <p:cNvPr id="6" name="Рисунок 5" descr="BfmDYl804kE.jpg"/>
          <p:cNvPicPr>
            <a:picLocks noChangeAspect="1"/>
          </p:cNvPicPr>
          <p:nvPr/>
        </p:nvPicPr>
        <p:blipFill>
          <a:blip r:embed="rId2" cstate="print"/>
          <a:srcRect l="30201" t="21468" r="28560" b="17451"/>
          <a:stretch>
            <a:fillRect/>
          </a:stretch>
        </p:blipFill>
        <p:spPr>
          <a:xfrm>
            <a:off x="323528" y="548680"/>
            <a:ext cx="8480838" cy="583264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39552" y="795184"/>
            <a:ext cx="7992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74F3-0E65-4100-9732-A2B245C19435}" type="slidenum">
              <a:rPr lang="ru-RU" sz="1800" smtClean="0">
                <a:latin typeface="Arial Black" pitchFamily="34" charset="0"/>
              </a:rPr>
              <a:pPr/>
              <a:t>18</a:t>
            </a:fld>
            <a:endParaRPr lang="ru-RU" sz="1800" dirty="0">
              <a:latin typeface="Arial Black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51520" y="980728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6642" y="-14609"/>
            <a:ext cx="835517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Структура материала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2400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Повествование в материале должно идти от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3-го лица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74F3-0E65-4100-9732-A2B245C19435}" type="slidenum">
              <a:rPr lang="ru-RU" sz="1800" smtClean="0">
                <a:latin typeface="Arial Black" pitchFamily="34" charset="0"/>
              </a:rPr>
              <a:pPr/>
              <a:t>19</a:t>
            </a:fld>
            <a:endParaRPr lang="ru-RU" sz="1800" dirty="0">
              <a:latin typeface="Arial Black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84488" y="44624"/>
            <a:ext cx="55194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Структура материала (пример)</a:t>
            </a:r>
          </a:p>
        </p:txBody>
      </p:sp>
      <p:pic>
        <p:nvPicPr>
          <p:cNvPr id="7" name="Рисунок 6" descr="Ситников 1.JPG"/>
          <p:cNvPicPr>
            <a:picLocks noChangeAspect="1"/>
          </p:cNvPicPr>
          <p:nvPr/>
        </p:nvPicPr>
        <p:blipFill>
          <a:blip r:embed="rId2" cstate="print"/>
          <a:srcRect l="17240" t="21650" b="24013"/>
          <a:stretch>
            <a:fillRect/>
          </a:stretch>
        </p:blipFill>
        <p:spPr>
          <a:xfrm>
            <a:off x="179512" y="620688"/>
            <a:ext cx="8749960" cy="5328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1412776"/>
            <a:ext cx="864096" cy="40011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Когда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827584" y="1844824"/>
            <a:ext cx="504056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55576" y="2708920"/>
            <a:ext cx="15426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20072" y="2060848"/>
            <a:ext cx="864096" cy="40011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Что</a:t>
            </a:r>
            <a:endParaRPr lang="ru-RU" sz="2000" dirty="0">
              <a:solidFill>
                <a:srgbClr val="00B05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411760" y="2708920"/>
            <a:ext cx="403244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86588" y="2894976"/>
            <a:ext cx="238521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499992" y="2276872"/>
            <a:ext cx="648072" cy="288032"/>
          </a:xfrm>
          <a:prstGeom prst="straightConnector1">
            <a:avLst/>
          </a:prstGeom>
          <a:ln w="190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4067944" y="5085184"/>
            <a:ext cx="1080120" cy="108012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>
            <a:off x="3657104" y="4581128"/>
            <a:ext cx="3744416" cy="842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3203848" y="6237312"/>
            <a:ext cx="1368152" cy="40011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Подпись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3528" y="4941168"/>
            <a:ext cx="864096" cy="40011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Кто</a:t>
            </a:r>
            <a:endParaRPr lang="ru-RU" sz="2000" dirty="0">
              <a:solidFill>
                <a:srgbClr val="0070C0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755576" y="3079120"/>
            <a:ext cx="568863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95536" y="3264664"/>
            <a:ext cx="86409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755576" y="3108960"/>
            <a:ext cx="1540584" cy="1760200"/>
          </a:xfrm>
          <a:prstGeom prst="straightConnector1">
            <a:avLst/>
          </a:prstGeom>
          <a:ln w="190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331640" y="5117122"/>
            <a:ext cx="864096" cy="40011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Зачем</a:t>
            </a:r>
            <a:endParaRPr lang="ru-RU" sz="2000" dirty="0">
              <a:solidFill>
                <a:srgbClr val="FF000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827584" y="3458968"/>
            <a:ext cx="56166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95536" y="3624704"/>
            <a:ext cx="11521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1763688" y="3429000"/>
            <a:ext cx="504056" cy="1656184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2123728" y="4077072"/>
            <a:ext cx="1152128" cy="1584176"/>
          </a:xfrm>
          <a:prstGeom prst="straightConnector1">
            <a:avLst/>
          </a:prstGeom>
          <a:ln w="190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107504" y="3501008"/>
            <a:ext cx="6984776" cy="10801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899592" y="5712048"/>
            <a:ext cx="2376264" cy="40011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Основной текст</a:t>
            </a:r>
            <a:endParaRPr lang="ru-RU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4273" y="44624"/>
            <a:ext cx="83199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Основные ресурсы сообщества,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где будет размещен ваш материал (или ссылка)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0E174F3-0E65-4100-9732-A2B245C19435}" type="slidenum">
              <a:rPr lang="ru-RU" sz="1800" smtClean="0">
                <a:latin typeface="Arial Black" pitchFamily="34" charset="0"/>
              </a:rPr>
              <a:pPr/>
              <a:t>2</a:t>
            </a:fld>
            <a:endParaRPr lang="ru-RU" sz="1800" dirty="0">
              <a:latin typeface="Arial Black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23528" y="1196752"/>
          <a:ext cx="849694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49203" y="44624"/>
            <a:ext cx="81900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Центральный интернет ресурс –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главный сайт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ms2002.ru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0E174F3-0E65-4100-9732-A2B245C19435}" type="slidenum">
              <a:rPr lang="ru-RU" sz="1800" smtClean="0">
                <a:latin typeface="Arial Black" pitchFamily="34" charset="0"/>
              </a:rPr>
              <a:pPr/>
              <a:t>3</a:t>
            </a:fld>
            <a:endParaRPr lang="ru-RU" sz="1800" dirty="0">
              <a:latin typeface="Arial Black" pitchFamily="34" charset="0"/>
            </a:endParaRPr>
          </a:p>
        </p:txBody>
      </p:sp>
      <p:pic>
        <p:nvPicPr>
          <p:cNvPr id="5" name="Рисунок 4" descr="ибрс.JPG"/>
          <p:cNvPicPr>
            <a:picLocks noChangeAspect="1"/>
          </p:cNvPicPr>
          <p:nvPr/>
        </p:nvPicPr>
        <p:blipFill>
          <a:blip r:embed="rId2" cstate="print"/>
          <a:srcRect l="1281" t="12201" r="2121" b="14122"/>
          <a:stretch>
            <a:fillRect/>
          </a:stretch>
        </p:blipFill>
        <p:spPr>
          <a:xfrm>
            <a:off x="251520" y="1196752"/>
            <a:ext cx="8496944" cy="51845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74F3-0E65-4100-9732-A2B245C19435}" type="slidenum">
              <a:rPr lang="ru-RU" sz="1800" smtClean="0">
                <a:latin typeface="Arial Black" pitchFamily="34" charset="0"/>
              </a:rPr>
              <a:pPr/>
              <a:t>4</a:t>
            </a:fld>
            <a:endParaRPr lang="ru-RU" sz="1800" dirty="0">
              <a:latin typeface="Arial Black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69152" y="241484"/>
            <a:ext cx="3950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Общие требования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950525"/>
            <a:ext cx="869939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970213" algn="ctr"/>
                <a:tab pos="5940425" algn="r"/>
              </a:tabLst>
            </a:pPr>
            <a:r>
              <a:rPr lang="ru-RU" sz="2000" dirty="0" smtClean="0">
                <a:latin typeface="Tahoma" pitchFamily="34" charset="0"/>
                <a:cs typeface="Tahoma" pitchFamily="34" charset="0"/>
              </a:rPr>
              <a:t>Информация должна 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быть актуальной, достоверной, полной, 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точной </a:t>
            </a:r>
          </a:p>
          <a:p>
            <a:pPr lvl="0" indent="180975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970213" algn="ctr"/>
                <a:tab pos="5940425" algn="r"/>
              </a:tabLst>
            </a:pPr>
            <a:r>
              <a:rPr lang="ru-RU" sz="2000" dirty="0" smtClean="0">
                <a:latin typeface="Tahoma" pitchFamily="34" charset="0"/>
                <a:cs typeface="Tahoma" pitchFamily="34" charset="0"/>
              </a:rPr>
              <a:t>Информация не должна содержать 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конфиденциальных 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сведений</a:t>
            </a:r>
          </a:p>
          <a:p>
            <a:pPr lvl="0" indent="180975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970213" algn="ctr"/>
                <a:tab pos="5940425" algn="r"/>
              </a:tabLst>
            </a:pPr>
            <a:r>
              <a:rPr lang="ru-RU" sz="2000" dirty="0">
                <a:latin typeface="Tahoma" pitchFamily="34" charset="0"/>
                <a:cs typeface="Tahoma" pitchFamily="34" charset="0"/>
              </a:rPr>
              <a:t>Текстовая информация 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должна быть </a:t>
            </a:r>
            <a:r>
              <a:rPr lang="ru-RU" sz="2000" dirty="0">
                <a:latin typeface="Tahoma" pitchFamily="34" charset="0"/>
                <a:cs typeface="Tahoma" pitchFamily="34" charset="0"/>
              </a:rPr>
              <a:t>в формате документов </a:t>
            </a:r>
            <a:r>
              <a:rPr lang="ru-RU" sz="2000" dirty="0" err="1" smtClean="0">
                <a:latin typeface="Tahoma" pitchFamily="34" charset="0"/>
                <a:cs typeface="Tahoma" pitchFamily="34" charset="0"/>
              </a:rPr>
              <a:t>Word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 в виде отдельного файла (прикрепленного к письму). </a:t>
            </a:r>
            <a:r>
              <a:rPr lang="ru-RU" sz="2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Не допускается отправка материала в тексте письма</a:t>
            </a:r>
          </a:p>
          <a:p>
            <a:pPr indent="180975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970213" algn="ctr"/>
                <a:tab pos="5940425" algn="r"/>
              </a:tabLst>
            </a:pPr>
            <a:r>
              <a:rPr lang="ru-RU" sz="2000" baseline="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При</a:t>
            </a:r>
            <a:r>
              <a:rPr lang="ru-RU" sz="2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цитировании информации должна быть ссылка на источник</a:t>
            </a:r>
            <a:endParaRPr lang="ru-RU" sz="2000" dirty="0" smtClean="0">
              <a:latin typeface="Tahoma" pitchFamily="34" charset="0"/>
              <a:cs typeface="Tahoma" pitchFamily="34" charset="0"/>
            </a:endParaRPr>
          </a:p>
          <a:p>
            <a:pPr lvl="0" indent="180975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970213" algn="ctr"/>
                <a:tab pos="5940425" algn="r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latin typeface="Tahoma" pitchFamily="34" charset="0"/>
                <a:ea typeface="Times New Roman" pitchFamily="18" charset="0"/>
                <a:cs typeface="Tahoma" pitchFamily="34" charset="0"/>
              </a:rPr>
              <a:t>Графическая информация высылается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latin typeface="Tahoma" pitchFamily="34" charset="0"/>
                <a:ea typeface="Times New Roman" pitchFamily="18" charset="0"/>
                <a:cs typeface="Tahoma" pitchFamily="34" charset="0"/>
              </a:rPr>
              <a:t> отдельными файлами</a:t>
            </a:r>
          </a:p>
          <a:p>
            <a:pPr lvl="0" indent="180975" algn="just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970213" algn="ctr"/>
                <a:tab pos="5940425" algn="r"/>
              </a:tabLst>
            </a:pPr>
            <a:r>
              <a:rPr lang="ru-RU" sz="2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Допускается использование документов в формате </a:t>
            </a:r>
            <a:r>
              <a:rPr lang="en-US" sz="2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Adobe Acrobat (*.pdf)</a:t>
            </a:r>
            <a:r>
              <a:rPr lang="ru-RU" sz="2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в качестве дополнительной информации</a:t>
            </a:r>
            <a:r>
              <a:rPr lang="ru-RU" sz="20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,</a:t>
            </a:r>
            <a:r>
              <a:rPr lang="ru-RU" sz="2000" dirty="0" smtClean="0">
                <a:latin typeface="Tahoma" pitchFamily="34" charset="0"/>
                <a:ea typeface="Times New Roman" pitchFamily="18" charset="0"/>
                <a:cs typeface="Tahoma" pitchFamily="34" charset="0"/>
              </a:rPr>
              <a:t> в основном материале будет размещаться ссылка на них </a:t>
            </a:r>
            <a:endParaRPr kumimoji="0" lang="ru-RU" sz="2000" i="0" u="none" strike="noStrike" cap="none" normalizeH="0" baseline="0" dirty="0" smtClean="0">
              <a:ln>
                <a:noFill/>
              </a:ln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74F3-0E65-4100-9732-A2B245C19435}" type="slidenum">
              <a:rPr lang="ru-RU" sz="1800" smtClean="0">
                <a:latin typeface="Arial Black" pitchFamily="34" charset="0"/>
              </a:rPr>
              <a:pPr/>
              <a:t>5</a:t>
            </a:fld>
            <a:endParaRPr lang="ru-RU" sz="1800" dirty="0">
              <a:latin typeface="Arial Black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504" y="147410"/>
            <a:ext cx="89644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Текстовая информация должна быть в формате документов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Word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в виде отдельного файла, прикрепленного к письму</a:t>
            </a:r>
            <a:endParaRPr kumimoji="0" lang="ru-RU" sz="22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8" name="Рисунок 7" descr="надо.jpg"/>
          <p:cNvPicPr>
            <a:picLocks noChangeAspect="1"/>
          </p:cNvPicPr>
          <p:nvPr/>
        </p:nvPicPr>
        <p:blipFill>
          <a:blip r:embed="rId2" cstate="print"/>
          <a:srcRect l="1281" t="16401" r="2961" b="4851"/>
          <a:stretch>
            <a:fillRect/>
          </a:stretch>
        </p:blipFill>
        <p:spPr>
          <a:xfrm>
            <a:off x="467544" y="908720"/>
            <a:ext cx="8208912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74F3-0E65-4100-9732-A2B245C19435}" type="slidenum">
              <a:rPr lang="ru-RU" sz="1800" smtClean="0">
                <a:latin typeface="Arial Black" pitchFamily="34" charset="0"/>
              </a:rPr>
              <a:pPr/>
              <a:t>6</a:t>
            </a:fld>
            <a:endParaRPr lang="ru-RU" sz="1800" dirty="0">
              <a:latin typeface="Arial Black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504" y="147410"/>
            <a:ext cx="89644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Текстовая информация должна быть в формате документов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Word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в виде отдельного файла, формат текста</a:t>
            </a:r>
            <a:endParaRPr kumimoji="0" lang="ru-RU" sz="22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1166549"/>
            <a:ext cx="869939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970213" algn="ctr"/>
                <a:tab pos="5940425" algn="r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Шрифт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Verdana</a:t>
            </a:r>
          </a:p>
          <a:p>
            <a:pPr lvl="0" indent="180975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970213" algn="ctr"/>
                <a:tab pos="5940425" algn="r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Размер шрифта 12</a:t>
            </a:r>
          </a:p>
          <a:p>
            <a:pPr lvl="0" indent="180975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970213" algn="ctr"/>
                <a:tab pos="5940425" algn="r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Межстрочный интервал 1,5</a:t>
            </a:r>
          </a:p>
          <a:p>
            <a:pPr lvl="0" indent="180975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970213" algn="ctr"/>
                <a:tab pos="5940425" algn="r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Интервал перед и после абзаца 0</a:t>
            </a:r>
          </a:p>
          <a:p>
            <a:pPr lvl="0" indent="180975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970213" algn="ctr"/>
                <a:tab pos="5940425" algn="r"/>
              </a:tabLs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Красная строка 1</a:t>
            </a:r>
          </a:p>
          <a:p>
            <a:pPr lvl="0" indent="180975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970213" algn="ctr"/>
                <a:tab pos="5940425" algn="r"/>
              </a:tabLst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Не допускается красная строка пробелами и табуляцией</a:t>
            </a:r>
          </a:p>
          <a:p>
            <a:pPr lvl="0" indent="180975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970213" algn="ctr"/>
                <a:tab pos="5940425" algn="r"/>
              </a:tabLst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Не допускаются переносы слов «вручную»</a:t>
            </a:r>
          </a:p>
          <a:p>
            <a:pPr lvl="0" indent="180975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970213" algn="ctr"/>
                <a:tab pos="5940425" algn="r"/>
              </a:tabLst>
            </a:pPr>
            <a:endParaRPr kumimoji="0" lang="ru-RU" sz="20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74F3-0E65-4100-9732-A2B245C19435}" type="slidenum">
              <a:rPr lang="ru-RU" sz="1800" smtClean="0">
                <a:latin typeface="Arial Black" pitchFamily="34" charset="0"/>
              </a:rPr>
              <a:pPr/>
              <a:t>7</a:t>
            </a:fld>
            <a:endParaRPr lang="ru-RU" sz="1800" dirty="0">
              <a:latin typeface="Arial Black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504" y="44624"/>
            <a:ext cx="8964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Не допускается отправка материала в теле письма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6" name="Рисунок 5" descr="как не надо.jpg"/>
          <p:cNvPicPr>
            <a:picLocks noChangeAspect="1"/>
          </p:cNvPicPr>
          <p:nvPr/>
        </p:nvPicPr>
        <p:blipFill>
          <a:blip r:embed="rId2" cstate="print"/>
          <a:srcRect l="1281" t="10101" r="2961" b="4851"/>
          <a:stretch>
            <a:fillRect/>
          </a:stretch>
        </p:blipFill>
        <p:spPr>
          <a:xfrm>
            <a:off x="395536" y="548680"/>
            <a:ext cx="8208912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74F3-0E65-4100-9732-A2B245C19435}" type="slidenum">
              <a:rPr lang="ru-RU" sz="1800" smtClean="0">
                <a:latin typeface="Arial Black" pitchFamily="34" charset="0"/>
              </a:rPr>
              <a:pPr/>
              <a:t>8</a:t>
            </a:fld>
            <a:endParaRPr lang="ru-RU" sz="1800" dirty="0">
              <a:latin typeface="Arial Black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504" y="116632"/>
            <a:ext cx="89644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975" algn="ctr" fontAlgn="base">
              <a:spcBef>
                <a:spcPts val="120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При цитировании информации должна быть ссылка на источник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6" descr="ссылки на источник.jpg"/>
          <p:cNvPicPr>
            <a:picLocks noChangeAspect="1"/>
          </p:cNvPicPr>
          <p:nvPr/>
        </p:nvPicPr>
        <p:blipFill>
          <a:blip r:embed="rId2" cstate="print"/>
          <a:srcRect t="4851" b="15350"/>
          <a:stretch>
            <a:fillRect/>
          </a:stretch>
        </p:blipFill>
        <p:spPr>
          <a:xfrm>
            <a:off x="285750" y="692696"/>
            <a:ext cx="8572500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174F3-0E65-4100-9732-A2B245C19435}" type="slidenum">
              <a:rPr lang="ru-RU" sz="1800" smtClean="0">
                <a:latin typeface="Arial Black" pitchFamily="34" charset="0"/>
              </a:rPr>
              <a:pPr/>
              <a:t>9</a:t>
            </a:fld>
            <a:endParaRPr lang="ru-RU" sz="1800" dirty="0">
              <a:latin typeface="Arial Black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504" y="116632"/>
            <a:ext cx="89644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algn="ctr" fontAlgn="base">
              <a:spcBef>
                <a:spcPts val="120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Графическая информация высылается отдельными файлами</a:t>
            </a:r>
          </a:p>
        </p:txBody>
      </p:sp>
      <p:pic>
        <p:nvPicPr>
          <p:cNvPr id="6" name="Рисунок 5" descr="Прикрепленные фото.jpg"/>
          <p:cNvPicPr>
            <a:picLocks noChangeAspect="1"/>
          </p:cNvPicPr>
          <p:nvPr/>
        </p:nvPicPr>
        <p:blipFill>
          <a:blip r:embed="rId2" cstate="print"/>
          <a:srcRect t="10184" b="3590"/>
          <a:stretch>
            <a:fillRect/>
          </a:stretch>
        </p:blipFill>
        <p:spPr>
          <a:xfrm>
            <a:off x="429766" y="620688"/>
            <a:ext cx="8246690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вила подготовки материалов_вторая редак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Правила подготовки материалов_вторая редакция</Template>
  <TotalTime>76</TotalTime>
  <Words>541</Words>
  <Application>Microsoft Office PowerPoint</Application>
  <PresentationFormat>Экран (4:3)</PresentationFormat>
  <Paragraphs>91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Правила подготовки материалов_вторая редакция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ОМО</dc:creator>
  <cp:lastModifiedBy>Лен-зай</cp:lastModifiedBy>
  <cp:revision>19</cp:revision>
  <dcterms:created xsi:type="dcterms:W3CDTF">2014-11-16T12:18:16Z</dcterms:created>
  <dcterms:modified xsi:type="dcterms:W3CDTF">2014-11-21T09:49:03Z</dcterms:modified>
</cp:coreProperties>
</file>